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56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B5A2-924E-4554-8645-CFA0F8AD5280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0713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00217" y="1065759"/>
            <a:ext cx="80319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48713" y="1342765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7093" y="1729945"/>
            <a:ext cx="139631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03407" y="614736"/>
            <a:ext cx="127274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</a:t>
            </a:r>
            <a:r>
              <a:rPr lang="en-US" altLang="ko-KR" dirty="0" smtClean="0"/>
              <a:t>/se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4476" y="633272"/>
            <a:ext cx="119860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05250" y="2248929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76153" y="1255230"/>
            <a:ext cx="922639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67351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Professor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110913" y="1202721"/>
            <a:ext cx="119037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684523" y="739340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61536" y="1274780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930712" y="1970880"/>
            <a:ext cx="1215083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158414" y="770234"/>
            <a:ext cx="148590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10713" y="4693508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Dept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01545" y="5487424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05249" y="4392824"/>
            <a:ext cx="102355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dno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622853" y="5737657"/>
            <a:ext cx="828247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5250" y="5132175"/>
            <a:ext cx="1287162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dname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567351" y="4693508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Subject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858625" y="4153020"/>
            <a:ext cx="922638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sno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824263" y="5579984"/>
            <a:ext cx="1091515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room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069721" y="5579984"/>
            <a:ext cx="107607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075904" y="4753343"/>
            <a:ext cx="1282017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sname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425720" y="5487423"/>
            <a:ext cx="1122749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credit</a:t>
            </a:r>
            <a:endParaRPr lang="ko-KR" altLang="en-US" dirty="0"/>
          </a:p>
        </p:txBody>
      </p:sp>
      <p:sp>
        <p:nvSpPr>
          <p:cNvPr id="2" name="다이아몬드 1"/>
          <p:cNvSpPr/>
          <p:nvPr/>
        </p:nvSpPr>
        <p:spPr>
          <a:xfrm>
            <a:off x="1793792" y="3185796"/>
            <a:ext cx="1905000" cy="7822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Belong</a:t>
            </a:r>
          </a:p>
          <a:p>
            <a:pPr algn="ctr"/>
            <a:r>
              <a:rPr lang="en-US" altLang="ko-KR" dirty="0" smtClean="0"/>
              <a:t>N:1</a:t>
            </a:r>
            <a:endParaRPr lang="ko-KR" altLang="en-US" dirty="0"/>
          </a:p>
        </p:txBody>
      </p:sp>
      <p:sp>
        <p:nvSpPr>
          <p:cNvPr id="30" name="다이아몬드 29"/>
          <p:cNvSpPr/>
          <p:nvPr/>
        </p:nvSpPr>
        <p:spPr>
          <a:xfrm>
            <a:off x="5207000" y="2739738"/>
            <a:ext cx="1841500" cy="8498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</a:t>
            </a:r>
          </a:p>
          <a:p>
            <a:pPr algn="ctr"/>
            <a:r>
              <a:rPr lang="en-US" altLang="ko-KR" dirty="0" smtClean="0"/>
              <a:t>1:1</a:t>
            </a:r>
            <a:endParaRPr lang="ko-KR" altLang="en-US" dirty="0"/>
          </a:p>
        </p:txBody>
      </p:sp>
      <p:sp>
        <p:nvSpPr>
          <p:cNvPr id="31" name="다이아몬드 30"/>
          <p:cNvSpPr/>
          <p:nvPr/>
        </p:nvSpPr>
        <p:spPr>
          <a:xfrm>
            <a:off x="5207000" y="3759183"/>
            <a:ext cx="1841500" cy="8498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</a:t>
            </a:r>
          </a:p>
          <a:p>
            <a:pPr algn="ctr"/>
            <a:r>
              <a:rPr lang="en-US" altLang="ko-KR" dirty="0" smtClean="0"/>
              <a:t>N:M</a:t>
            </a:r>
            <a:endParaRPr lang="ko-KR" altLang="en-US" dirty="0"/>
          </a:p>
        </p:txBody>
      </p:sp>
      <p:sp>
        <p:nvSpPr>
          <p:cNvPr id="32" name="다이아몬드 31"/>
          <p:cNvSpPr/>
          <p:nvPr/>
        </p:nvSpPr>
        <p:spPr>
          <a:xfrm>
            <a:off x="8228221" y="3185796"/>
            <a:ext cx="1841500" cy="8498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</a:t>
            </a:r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10" idx="6"/>
            <a:endCxn id="4" idx="1"/>
          </p:cNvCxnSpPr>
          <p:nvPr/>
        </p:nvCxnSpPr>
        <p:spPr>
          <a:xfrm flipV="1">
            <a:off x="2061521" y="2248930"/>
            <a:ext cx="249192" cy="21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6"/>
          </p:cNvCxnSpPr>
          <p:nvPr/>
        </p:nvCxnSpPr>
        <p:spPr>
          <a:xfrm>
            <a:off x="1503407" y="1946189"/>
            <a:ext cx="825500" cy="12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5" idx="5"/>
          </p:cNvCxnSpPr>
          <p:nvPr/>
        </p:nvCxnSpPr>
        <p:spPr>
          <a:xfrm>
            <a:off x="1385783" y="1434910"/>
            <a:ext cx="1065317" cy="51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" idx="5"/>
          </p:cNvCxnSpPr>
          <p:nvPr/>
        </p:nvCxnSpPr>
        <p:spPr>
          <a:xfrm>
            <a:off x="2476864" y="1711916"/>
            <a:ext cx="159245" cy="23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4" idx="0"/>
          </p:cNvCxnSpPr>
          <p:nvPr/>
        </p:nvCxnSpPr>
        <p:spPr>
          <a:xfrm>
            <a:off x="2451100" y="1047223"/>
            <a:ext cx="428024" cy="89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4"/>
          </p:cNvCxnSpPr>
          <p:nvPr/>
        </p:nvCxnSpPr>
        <p:spPr>
          <a:xfrm flipH="1">
            <a:off x="3064476" y="1687717"/>
            <a:ext cx="172997" cy="25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447535" y="1065759"/>
            <a:ext cx="365552" cy="88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0" idx="5"/>
            <a:endCxn id="18" idx="1"/>
          </p:cNvCxnSpPr>
          <p:nvPr/>
        </p:nvCxnSpPr>
        <p:spPr>
          <a:xfrm>
            <a:off x="1678904" y="4761975"/>
            <a:ext cx="631809" cy="23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2" idx="6"/>
          </p:cNvCxnSpPr>
          <p:nvPr/>
        </p:nvCxnSpPr>
        <p:spPr>
          <a:xfrm flipV="1">
            <a:off x="2092412" y="5185830"/>
            <a:ext cx="218301" cy="16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21" idx="0"/>
          </p:cNvCxnSpPr>
          <p:nvPr/>
        </p:nvCxnSpPr>
        <p:spPr>
          <a:xfrm flipH="1">
            <a:off x="2036977" y="5267124"/>
            <a:ext cx="439888" cy="47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9" idx="1"/>
          </p:cNvCxnSpPr>
          <p:nvPr/>
        </p:nvCxnSpPr>
        <p:spPr>
          <a:xfrm>
            <a:off x="3064476" y="5298989"/>
            <a:ext cx="245475" cy="25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5" idx="5"/>
          </p:cNvCxnSpPr>
          <p:nvPr/>
        </p:nvCxnSpPr>
        <p:spPr>
          <a:xfrm>
            <a:off x="8289687" y="1643931"/>
            <a:ext cx="277664" cy="42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4"/>
          </p:cNvCxnSpPr>
          <p:nvPr/>
        </p:nvCxnSpPr>
        <p:spPr>
          <a:xfrm>
            <a:off x="8228221" y="1171827"/>
            <a:ext cx="737979" cy="79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12" idx="0"/>
          </p:cNvCxnSpPr>
          <p:nvPr/>
        </p:nvCxnSpPr>
        <p:spPr>
          <a:xfrm flipH="1">
            <a:off x="9135762" y="1202721"/>
            <a:ext cx="351138" cy="74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3"/>
          </p:cNvCxnSpPr>
          <p:nvPr/>
        </p:nvCxnSpPr>
        <p:spPr>
          <a:xfrm flipH="1">
            <a:off x="9370020" y="1571872"/>
            <a:ext cx="915219" cy="37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2" idx="3"/>
            <a:endCxn id="16" idx="2"/>
          </p:cNvCxnSpPr>
          <p:nvPr/>
        </p:nvCxnSpPr>
        <p:spPr>
          <a:xfrm flipV="1">
            <a:off x="9704173" y="2187124"/>
            <a:ext cx="226539" cy="6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9" idx="7"/>
          </p:cNvCxnSpPr>
          <p:nvPr/>
        </p:nvCxnSpPr>
        <p:spPr>
          <a:xfrm flipV="1">
            <a:off x="8384046" y="5298989"/>
            <a:ext cx="387873" cy="25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3" idx="2"/>
          </p:cNvCxnSpPr>
          <p:nvPr/>
        </p:nvCxnSpPr>
        <p:spPr>
          <a:xfrm>
            <a:off x="9135762" y="5298989"/>
            <a:ext cx="22652" cy="28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26" idx="1"/>
          </p:cNvCxnSpPr>
          <p:nvPr/>
        </p:nvCxnSpPr>
        <p:spPr>
          <a:xfrm>
            <a:off x="9704173" y="5298989"/>
            <a:ext cx="523135" cy="3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endCxn id="27" idx="2"/>
          </p:cNvCxnSpPr>
          <p:nvPr/>
        </p:nvCxnSpPr>
        <p:spPr>
          <a:xfrm flipV="1">
            <a:off x="9704173" y="4969587"/>
            <a:ext cx="371731" cy="16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4" idx="3"/>
          </p:cNvCxnSpPr>
          <p:nvPr/>
        </p:nvCxnSpPr>
        <p:spPr>
          <a:xfrm flipV="1">
            <a:off x="9704173" y="4522171"/>
            <a:ext cx="289569" cy="17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" idx="0"/>
            <a:endCxn id="4" idx="2"/>
          </p:cNvCxnSpPr>
          <p:nvPr/>
        </p:nvCxnSpPr>
        <p:spPr>
          <a:xfrm rot="5400000" flipH="1" flipV="1">
            <a:off x="2495645" y="2802317"/>
            <a:ext cx="634126" cy="132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" idx="2"/>
            <a:endCxn id="18" idx="0"/>
          </p:cNvCxnSpPr>
          <p:nvPr/>
        </p:nvCxnSpPr>
        <p:spPr>
          <a:xfrm rot="16200000" flipH="1">
            <a:off x="2449992" y="4264376"/>
            <a:ext cx="725432" cy="132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86117" y="2774902"/>
            <a:ext cx="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0:N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52533" y="4035680"/>
            <a:ext cx="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</a:t>
            </a:r>
            <a:endParaRPr lang="ko-KR" altLang="en-US" dirty="0"/>
          </a:p>
        </p:txBody>
      </p:sp>
      <p:cxnSp>
        <p:nvCxnSpPr>
          <p:cNvPr id="87" name="꺾인 연결선 86"/>
          <p:cNvCxnSpPr>
            <a:stCxn id="12" idx="2"/>
            <a:endCxn id="32" idx="0"/>
          </p:cNvCxnSpPr>
          <p:nvPr/>
        </p:nvCxnSpPr>
        <p:spPr>
          <a:xfrm rot="16200000" flipH="1">
            <a:off x="8825303" y="2862128"/>
            <a:ext cx="634126" cy="132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23" idx="0"/>
          </p:cNvCxnSpPr>
          <p:nvPr/>
        </p:nvCxnSpPr>
        <p:spPr>
          <a:xfrm rot="5400000">
            <a:off x="8813453" y="4357990"/>
            <a:ext cx="657828" cy="132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3952" y="2819280"/>
            <a:ext cx="6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0:N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135762" y="4152839"/>
            <a:ext cx="49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cxnSp>
        <p:nvCxnSpPr>
          <p:cNvPr id="93" name="꺾인 연결선 92"/>
          <p:cNvCxnSpPr>
            <a:stCxn id="18" idx="3"/>
            <a:endCxn id="30" idx="1"/>
          </p:cNvCxnSpPr>
          <p:nvPr/>
        </p:nvCxnSpPr>
        <p:spPr>
          <a:xfrm flipV="1">
            <a:off x="3447535" y="3164680"/>
            <a:ext cx="1759465" cy="1831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30" idx="3"/>
            <a:endCxn id="12" idx="1"/>
          </p:cNvCxnSpPr>
          <p:nvPr/>
        </p:nvCxnSpPr>
        <p:spPr>
          <a:xfrm flipV="1">
            <a:off x="7048500" y="2248930"/>
            <a:ext cx="1518851" cy="9157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" idx="3"/>
            <a:endCxn id="31" idx="1"/>
          </p:cNvCxnSpPr>
          <p:nvPr/>
        </p:nvCxnSpPr>
        <p:spPr>
          <a:xfrm>
            <a:off x="3447535" y="2248930"/>
            <a:ext cx="1759465" cy="1935195"/>
          </a:xfrm>
          <a:prstGeom prst="bentConnector3">
            <a:avLst>
              <a:gd name="adj1" fmla="val 38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31" idx="3"/>
            <a:endCxn id="23" idx="1"/>
          </p:cNvCxnSpPr>
          <p:nvPr/>
        </p:nvCxnSpPr>
        <p:spPr>
          <a:xfrm>
            <a:off x="7048500" y="4184125"/>
            <a:ext cx="1518851" cy="8121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14456" y="2357051"/>
            <a:ext cx="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0:N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208180" y="4609067"/>
            <a:ext cx="59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N:1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170080" y="2429818"/>
            <a:ext cx="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1:0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394543" y="4522171"/>
            <a:ext cx="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82700" y="1066800"/>
            <a:ext cx="939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Student(</a:t>
            </a:r>
            <a:r>
              <a:rPr lang="en-US" altLang="ko-KR" b="1" i="1" u="sng" dirty="0" err="1" smtClean="0"/>
              <a:t>ssn</a:t>
            </a:r>
            <a:r>
              <a:rPr lang="en-US" altLang="ko-KR" dirty="0" smtClean="0"/>
              <a:t>, name, </a:t>
            </a:r>
            <a:r>
              <a:rPr lang="en-US" altLang="ko-KR" dirty="0" err="1" smtClean="0"/>
              <a:t>gra</a:t>
            </a:r>
            <a:r>
              <a:rPr lang="en-US" altLang="ko-KR" dirty="0" smtClean="0"/>
              <a:t>/se, e-mail, address, phone, date, </a:t>
            </a:r>
            <a:r>
              <a:rPr lang="en-US" altLang="ko-KR" i="1" dirty="0" err="1" smtClean="0">
                <a:solidFill>
                  <a:srgbClr val="00B050"/>
                </a:solidFill>
              </a:rPr>
              <a:t>dept_dno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Professor(</a:t>
            </a:r>
            <a:r>
              <a:rPr lang="en-US" altLang="ko-KR" b="1" i="1" u="sng" dirty="0" err="1" smtClean="0"/>
              <a:t>ssn</a:t>
            </a:r>
            <a:r>
              <a:rPr lang="en-US" altLang="ko-KR" dirty="0" smtClean="0"/>
              <a:t>, name, address, phone, e-mail)</a:t>
            </a:r>
          </a:p>
          <a:p>
            <a:r>
              <a:rPr lang="en-US" altLang="ko-KR" dirty="0" err="1" smtClean="0"/>
              <a:t>Dept</a:t>
            </a:r>
            <a:r>
              <a:rPr lang="en-US" altLang="ko-KR" dirty="0" smtClean="0"/>
              <a:t>(</a:t>
            </a:r>
            <a:r>
              <a:rPr lang="en-US" altLang="ko-KR" b="1" i="1" u="sng" dirty="0" err="1" smtClean="0"/>
              <a:t>dno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, location, </a:t>
            </a:r>
            <a:r>
              <a:rPr lang="en-US" altLang="ko-KR" i="1" dirty="0" err="1" smtClean="0">
                <a:solidFill>
                  <a:srgbClr val="00B050"/>
                </a:solidFill>
              </a:rPr>
              <a:t>professor_ssn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Subject(</a:t>
            </a:r>
            <a:r>
              <a:rPr lang="en-US" altLang="ko-KR" b="1" i="1" u="sng" dirty="0" err="1" smtClean="0"/>
              <a:t>sno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sname</a:t>
            </a:r>
            <a:r>
              <a:rPr lang="en-US" altLang="ko-KR" dirty="0" smtClean="0"/>
              <a:t>, credit, time, room, </a:t>
            </a:r>
            <a:r>
              <a:rPr lang="en-US" altLang="ko-KR" i="1" dirty="0" err="1" smtClean="0">
                <a:solidFill>
                  <a:srgbClr val="00B050"/>
                </a:solidFill>
              </a:rPr>
              <a:t>charge_professor_ssn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N:M</a:t>
            </a:r>
            <a:endParaRPr lang="en-US" altLang="ko-KR" dirty="0"/>
          </a:p>
          <a:p>
            <a:r>
              <a:rPr lang="en-US" altLang="ko-KR" dirty="0" smtClean="0"/>
              <a:t>Attend(</a:t>
            </a:r>
            <a:r>
              <a:rPr lang="en-US" altLang="ko-KR" i="1" u="sng" dirty="0" err="1" smtClean="0"/>
              <a:t>student_ssn</a:t>
            </a:r>
            <a:r>
              <a:rPr lang="en-US" altLang="ko-KR" dirty="0" smtClean="0"/>
              <a:t>, </a:t>
            </a:r>
            <a:r>
              <a:rPr lang="en-US" altLang="ko-KR" i="1" u="sng" dirty="0" err="1" smtClean="0"/>
              <a:t>subject_sno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7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사용자 지정</PresentationFormat>
  <Paragraphs>48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dleogmlrnt@naver.com</cp:lastModifiedBy>
  <cp:revision>10</cp:revision>
  <dcterms:created xsi:type="dcterms:W3CDTF">2019-12-27T08:18:12Z</dcterms:created>
  <dcterms:modified xsi:type="dcterms:W3CDTF">2019-12-28T13:12:50Z</dcterms:modified>
</cp:coreProperties>
</file>