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4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2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4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0713" y="1946189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00217" y="1065759"/>
            <a:ext cx="803190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48713" y="1342765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7093" y="1729945"/>
            <a:ext cx="139631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503407" y="614736"/>
            <a:ext cx="127274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</a:t>
            </a:r>
            <a:r>
              <a:rPr lang="en-US" altLang="ko-KR" dirty="0" smtClean="0"/>
              <a:t>/se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64476" y="633272"/>
            <a:ext cx="119860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05250" y="2248929"/>
            <a:ext cx="125627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76153" y="1255230"/>
            <a:ext cx="922639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67351" y="1946189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Professor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110913" y="1202721"/>
            <a:ext cx="1190370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071018" y="739341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61536" y="1274780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ssn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930712" y="1970880"/>
            <a:ext cx="1215083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614716" y="1370557"/>
            <a:ext cx="148590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10713" y="4693508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Dept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101545" y="5487424"/>
            <a:ext cx="142308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location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05249" y="4392824"/>
            <a:ext cx="102355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dno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622853" y="5737657"/>
            <a:ext cx="125627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05250" y="5132175"/>
            <a:ext cx="1287162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dname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567351" y="4693508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Subject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858625" y="4153020"/>
            <a:ext cx="922638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sno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509685" y="5521413"/>
            <a:ext cx="142308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location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069721" y="5579984"/>
            <a:ext cx="142308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location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075904" y="4753343"/>
            <a:ext cx="1282017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sname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025848" y="5737657"/>
            <a:ext cx="142308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location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471851" y="5132178"/>
            <a:ext cx="142308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0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4</cp:revision>
  <dcterms:created xsi:type="dcterms:W3CDTF">2019-12-27T08:18:12Z</dcterms:created>
  <dcterms:modified xsi:type="dcterms:W3CDTF">2019-12-27T08:46:11Z</dcterms:modified>
</cp:coreProperties>
</file>