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23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0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00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7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1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7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22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2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0D74-26A2-4A71-A3C6-D34DB97AC2D6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FBD4-E241-4D4E-BBF7-69DB06E62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0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Rectángulo redondeado"/>
          <p:cNvSpPr/>
          <p:nvPr/>
        </p:nvSpPr>
        <p:spPr>
          <a:xfrm>
            <a:off x="1015019" y="2161445"/>
            <a:ext cx="4814489" cy="1430112"/>
          </a:xfrm>
          <a:prstGeom prst="roundRect">
            <a:avLst>
              <a:gd name="adj" fmla="val 31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 redondeado"/>
          <p:cNvSpPr/>
          <p:nvPr/>
        </p:nvSpPr>
        <p:spPr>
          <a:xfrm>
            <a:off x="981648" y="2119977"/>
            <a:ext cx="4814489" cy="1430112"/>
          </a:xfrm>
          <a:prstGeom prst="roundRect">
            <a:avLst>
              <a:gd name="adj" fmla="val 31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38 Conector recto"/>
          <p:cNvCxnSpPr/>
          <p:nvPr/>
        </p:nvCxnSpPr>
        <p:spPr>
          <a:xfrm>
            <a:off x="981648" y="2685993"/>
            <a:ext cx="481448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997358" y="2449477"/>
            <a:ext cx="4814489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976382" y="2914896"/>
            <a:ext cx="481448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976382" y="3156678"/>
            <a:ext cx="481448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979213" y="3398460"/>
            <a:ext cx="481448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984479" y="2423719"/>
            <a:ext cx="4814489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33 Rectángulo redondeado"/>
          <p:cNvSpPr/>
          <p:nvPr/>
        </p:nvSpPr>
        <p:spPr>
          <a:xfrm>
            <a:off x="1015019" y="633567"/>
            <a:ext cx="4814488" cy="1430112"/>
          </a:xfrm>
          <a:prstGeom prst="roundRect">
            <a:avLst>
              <a:gd name="adj" fmla="val 31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 redondeado"/>
          <p:cNvSpPr/>
          <p:nvPr/>
        </p:nvSpPr>
        <p:spPr>
          <a:xfrm>
            <a:off x="981648" y="592099"/>
            <a:ext cx="4814488" cy="1430112"/>
          </a:xfrm>
          <a:prstGeom prst="roundRect">
            <a:avLst>
              <a:gd name="adj" fmla="val 31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5925"/>
              </p:ext>
            </p:extLst>
          </p:nvPr>
        </p:nvGraphicFramePr>
        <p:xfrm>
          <a:off x="1043608" y="692696"/>
          <a:ext cx="4680521" cy="1169164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3096344"/>
                <a:gridCol w="1584177"/>
              </a:tblGrid>
              <a:tr h="13335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dirty="0">
                          <a:solidFill>
                            <a:schemeClr val="tx1"/>
                          </a:solidFill>
                          <a:effectLst/>
                          <a:latin typeface="Calibri Light" pitchFamily="34" charset="0"/>
                        </a:rPr>
                        <a:t>HISTORIA DE USUARIO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Título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</a:t>
                      </a:r>
                      <a:r>
                        <a:rPr lang="es-ES" sz="1400" dirty="0" smtClean="0">
                          <a:effectLst/>
                          <a:latin typeface="Calibri Light" pitchFamily="34" charset="0"/>
                        </a:rPr>
                        <a:t>Reporte de ingresos y egresos</a:t>
                      </a:r>
                      <a:endParaRPr lang="es-ES" sz="1400" b="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Número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</a:t>
                      </a:r>
                      <a:r>
                        <a:rPr lang="es-VE" sz="1400" dirty="0" smtClean="0">
                          <a:effectLst/>
                          <a:latin typeface="Calibri Light" pitchFamily="34" charset="0"/>
                        </a:rPr>
                        <a:t>10</a:t>
                      </a:r>
                      <a:endParaRPr lang="es-ES" sz="1400" b="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Rol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Usuario</a:t>
                      </a:r>
                      <a:endParaRPr lang="es-ES" sz="1400" b="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Prioridad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 Muy alta</a:t>
                      </a:r>
                      <a:endParaRPr lang="es-ES" sz="1400" b="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9410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Descripción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</a:t>
                      </a:r>
                      <a:r>
                        <a:rPr lang="es-ES" sz="1400" dirty="0" smtClean="0">
                          <a:effectLst/>
                          <a:latin typeface="Calibri Light" pitchFamily="34" charset="0"/>
                        </a:rPr>
                        <a:t>Como usuario quiero generar reportes mensuales de los ingresos y egresos de la organización</a:t>
                      </a:r>
                      <a:endParaRPr lang="es-ES" sz="1400" b="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27 Conector recto"/>
          <p:cNvCxnSpPr/>
          <p:nvPr/>
        </p:nvCxnSpPr>
        <p:spPr>
          <a:xfrm>
            <a:off x="981648" y="1158115"/>
            <a:ext cx="4814488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997358" y="921599"/>
            <a:ext cx="48144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976382" y="1387018"/>
            <a:ext cx="4814488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976382" y="1628800"/>
            <a:ext cx="4814488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979213" y="1870582"/>
            <a:ext cx="4814488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984479" y="895841"/>
            <a:ext cx="48144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77030"/>
              </p:ext>
            </p:extLst>
          </p:nvPr>
        </p:nvGraphicFramePr>
        <p:xfrm>
          <a:off x="1115617" y="2204310"/>
          <a:ext cx="4608511" cy="1188339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2441550"/>
                <a:gridCol w="2166961"/>
              </a:tblGrid>
              <a:tr h="133350">
                <a:tc gridSpan="2"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HISTORIA DE USUARIO</a:t>
                      </a:r>
                      <a:endParaRPr lang="es-ES" sz="1400" b="1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Título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</a:t>
                      </a:r>
                      <a:r>
                        <a:rPr lang="es-VE" sz="1400" dirty="0" smtClean="0">
                          <a:effectLst/>
                          <a:latin typeface="Calibri Light" pitchFamily="34" charset="0"/>
                        </a:rPr>
                        <a:t>Buscar pagos</a:t>
                      </a:r>
                      <a:endParaRPr lang="es-ES" sz="140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Número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</a:t>
                      </a:r>
                      <a:r>
                        <a:rPr lang="es-VE" sz="1400" dirty="0" smtClean="0">
                          <a:effectLst/>
                          <a:latin typeface="Calibri Light" pitchFamily="34" charset="0"/>
                        </a:rPr>
                        <a:t>5</a:t>
                      </a:r>
                      <a:endParaRPr lang="es-ES" sz="140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Rol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Usuario</a:t>
                      </a:r>
                      <a:endParaRPr lang="es-ES" sz="140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Prioridad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 Alta</a:t>
                      </a:r>
                      <a:endParaRPr lang="es-ES" sz="140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00685">
                <a:tc gridSpan="2"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VE" sz="1400" b="1" dirty="0">
                          <a:effectLst/>
                          <a:latin typeface="Calibri Light" pitchFamily="34" charset="0"/>
                        </a:rPr>
                        <a:t>Descripción</a:t>
                      </a:r>
                      <a:r>
                        <a:rPr lang="es-VE" sz="1400" dirty="0">
                          <a:effectLst/>
                          <a:latin typeface="Calibri Light" pitchFamily="34" charset="0"/>
                        </a:rPr>
                        <a:t>: </a:t>
                      </a:r>
                      <a:r>
                        <a:rPr lang="es-ES" sz="1400" dirty="0" smtClean="0">
                          <a:effectLst/>
                          <a:latin typeface="Calibri Light" pitchFamily="34" charset="0"/>
                        </a:rPr>
                        <a:t>Como usuario quiero buscar los pagos realizados a los empleados y poder filtrarlos por empleado y por fecha</a:t>
                      </a:r>
                      <a:endParaRPr lang="es-ES" sz="1400" dirty="0">
                        <a:effectLst/>
                        <a:latin typeface="Calibri Light" pitchFamily="34" charset="0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9</cp:revision>
  <dcterms:created xsi:type="dcterms:W3CDTF">2015-06-07T23:12:58Z</dcterms:created>
  <dcterms:modified xsi:type="dcterms:W3CDTF">2015-06-08T02:40:31Z</dcterms:modified>
</cp:coreProperties>
</file>