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47" d="100"/>
          <a:sy n="47" d="100"/>
        </p:scale>
        <p:origin x="3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16DB-88A6-A74C-3016-2037F2880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E95D1-2428-C832-D484-3BFABB0CA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4644-76B9-72EC-1742-2170E98A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F5C6-02D5-44A5-8D27-91A64DA167A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CB49-FCDF-F301-AED1-CCCC80E5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3121-B8B6-0C6B-D4E0-D752E865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485-73F7-43CA-A7C6-F355C4F8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1CC9-8AC5-8869-65E9-94CAAC99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232EB-5ACA-D31D-ABA3-3128BF1E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C76D-F52A-BB61-95DE-876EC8DF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F5C6-02D5-44A5-8D27-91A64DA167A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CD7E-5D6B-DE94-F16C-51DBB294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BAF8D-68FD-6ACC-79C3-CD6F4AAD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485-73F7-43CA-A7C6-F355C4F8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0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6703E-0CA6-9056-4A3E-DAECEEC4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20B84-198A-94A4-C261-66D64B662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C939-5F60-7C40-BAA4-74FCB05E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F5C6-02D5-44A5-8D27-91A64DA167A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15A81-4E3F-C08D-5805-68BF1643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5ED4-4EED-FC0B-05D3-A9EFE58A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485-73F7-43CA-A7C6-F355C4F8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3397-92B9-339B-56E8-EABE3DEF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1092C-4218-FF6C-60FC-5DF5BFD5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4421-03B9-2391-D022-F471BFB2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F5C6-02D5-44A5-8D27-91A64DA167A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AA61-ABE3-B6E4-48D3-E219088B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31472-F48C-A807-7C3D-6A1676BE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485-73F7-43CA-A7C6-F355C4F8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38E0-1543-3E07-3F52-828D72C5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5D42-0B07-88E0-EF7F-7C922C72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4D929-9836-C372-744B-3D0550B0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F5C6-02D5-44A5-8D27-91A64DA167A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02C6-A0AE-ADF5-4141-B66A05CF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5248-D68C-5984-D91D-C3F73C7B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485-73F7-43CA-A7C6-F355C4F8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DDE3-472C-52C3-E270-C79AAF9D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9F60-3DF5-7E55-F2A1-2A8E32DBB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AEECC-848A-D0F9-9DF3-E8E081CD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4F22E-D057-BC4F-07A3-6C4EC2F8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F5C6-02D5-44A5-8D27-91A64DA167A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90067-143F-2C97-04C7-A224E83E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31C99-FBD3-2494-DDAF-7F84B82B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485-73F7-43CA-A7C6-F355C4F8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ECBA-8119-D2B4-1D7E-1C300BEE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C0634-5C65-3918-61A8-1351A938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1083D-F9C7-E841-7E22-8FA8E012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3525B-3AA7-168A-9B45-583521E92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80A32-88D7-1167-1981-BD2F5ABF5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F504A-B1E4-092B-92B5-D42C7C27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F5C6-02D5-44A5-8D27-91A64DA167A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8A493-344F-6648-9442-DD6102B0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A695F-6CFB-DE60-54A3-BACF0D21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485-73F7-43CA-A7C6-F355C4F8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6D75-B408-663B-EC85-07899E38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44FAB-ED0F-119D-B252-DFC6EF3C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F5C6-02D5-44A5-8D27-91A64DA167A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45C06-A9E8-9A09-13E9-5D30907A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76B77-9EA0-8DD7-DEAD-003DB5CE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485-73F7-43CA-A7C6-F355C4F8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85465-09E2-C30D-479F-70170F06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F5C6-02D5-44A5-8D27-91A64DA167A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99124-06D9-8249-E5CF-1A86B956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90F79-9202-7235-711B-5AB5F68A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485-73F7-43CA-A7C6-F355C4F8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2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78B2-D74D-0E83-6D6C-D71983B5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9BED-296F-DCCA-164D-1EC712AA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4B19E-4F30-F7CB-A553-1CE30C3B1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793A7-027D-133C-A58E-CBAB0CDF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F5C6-02D5-44A5-8D27-91A64DA167A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52B27-3AAC-8B84-2684-1B480AD1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507AF-B744-B5C5-FFD0-0B4E3BB4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485-73F7-43CA-A7C6-F355C4F8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B25F-7B8A-0CD4-C28E-D36AE914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134C0-5626-D1F7-4FAC-FB35237F3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92A11-EE37-FBE1-D568-AB545F57C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B075-6A78-A3C6-7145-9FBE5ADF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F5C6-02D5-44A5-8D27-91A64DA167A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09C0-9450-71C5-58B3-5AC1A3E3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A841B-A4AA-FE16-1F2A-911D5708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485-73F7-43CA-A7C6-F355C4F8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EEBA4-7B2F-5687-1228-AC419580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50A6-2BB9-76E1-57AD-379B4AD5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5A48-0F49-F014-164A-CBB1A21FE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9F5C6-02D5-44A5-8D27-91A64DA167A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4AFC3-41CC-5986-FF6B-3813B1996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4BF52-9458-76BD-3B8F-1D9FC56AC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6485-73F7-43CA-A7C6-F355C4F85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6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2436-57A6-9412-4DE3-C0A228DC7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Nashville’s Thursday traffic has indeed changed!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00F54-0A60-4822-8CE6-934360A2C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(just not that much)</a:t>
            </a:r>
          </a:p>
        </p:txBody>
      </p:sp>
    </p:spTree>
    <p:extLst>
      <p:ext uri="{BB962C8B-B14F-4D97-AF65-F5344CB8AC3E}">
        <p14:creationId xmlns:p14="http://schemas.microsoft.com/office/powerpoint/2010/main" val="319463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2F25-FF45-341B-E37B-8BC9B8C6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89A6-DC32-AB0F-0412-90CA8894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Two is excited to report that Thursday traffic is not all that special.</a:t>
            </a:r>
          </a:p>
          <a:p>
            <a:r>
              <a:rPr lang="en-US" dirty="0"/>
              <a:t>But Wednesday’s are!</a:t>
            </a:r>
          </a:p>
        </p:txBody>
      </p:sp>
    </p:spTree>
    <p:extLst>
      <p:ext uri="{BB962C8B-B14F-4D97-AF65-F5344CB8AC3E}">
        <p14:creationId xmlns:p14="http://schemas.microsoft.com/office/powerpoint/2010/main" val="84363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7418-E853-EAB3-6D7B-7E11F175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7AD2-0648-64B8-F562-084C3F60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Wednesdays are busier than Thursdays (and sometimes Fridays!)</a:t>
            </a:r>
          </a:p>
          <a:p>
            <a:r>
              <a:rPr lang="en-US" dirty="0"/>
              <a:t>Nashville has yet to catch up with 2020 traffic volume.</a:t>
            </a:r>
          </a:p>
        </p:txBody>
      </p:sp>
    </p:spTree>
    <p:extLst>
      <p:ext uri="{BB962C8B-B14F-4D97-AF65-F5344CB8AC3E}">
        <p14:creationId xmlns:p14="http://schemas.microsoft.com/office/powerpoint/2010/main" val="2438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4CB80F3A-FA29-BFB8-7AB5-087F7767C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3536"/>
            <a:ext cx="12192000" cy="714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5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n a white background&#10;&#10;Description automatically generated">
            <a:extLst>
              <a:ext uri="{FF2B5EF4-FFF2-40B4-BE49-F238E27FC236}">
                <a16:creationId xmlns:a16="http://schemas.microsoft.com/office/drawing/2014/main" id="{ABB90A7D-3D62-21AC-8DAE-2E6E2B3A7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88" y="0"/>
            <a:ext cx="7240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2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048117-71D9-0082-E56F-BC32141E0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59" y="-179054"/>
            <a:ext cx="8446669" cy="71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7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33ED-1713-076F-8A28-AFDFCA7C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D5315-129B-955F-47C9-771CD49E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only 6 stationary local counting stations that have operated 24 hours a day every day for 5 years straight. We wish there we 600.</a:t>
            </a:r>
          </a:p>
          <a:p>
            <a:r>
              <a:rPr lang="en-US" dirty="0"/>
              <a:t>We always need more time.</a:t>
            </a:r>
          </a:p>
          <a:p>
            <a:r>
              <a:rPr lang="en-US" dirty="0"/>
              <a:t>We always need more money. </a:t>
            </a:r>
          </a:p>
          <a:p>
            <a:r>
              <a:rPr lang="en-US" dirty="0"/>
              <a:t>We always needed more resources.</a:t>
            </a:r>
          </a:p>
        </p:txBody>
      </p:sp>
    </p:spTree>
    <p:extLst>
      <p:ext uri="{BB962C8B-B14F-4D97-AF65-F5344CB8AC3E}">
        <p14:creationId xmlns:p14="http://schemas.microsoft.com/office/powerpoint/2010/main" val="351910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0F2F3D0-0466-8598-367F-5E7C44401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81281"/>
            <a:ext cx="12235881" cy="67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5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A9A-D293-675E-D570-219F14A5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Follow Up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2E41-F1C6-E852-6159-58E31C02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going on with Wednesdays?</a:t>
            </a:r>
          </a:p>
        </p:txBody>
      </p:sp>
    </p:spTree>
    <p:extLst>
      <p:ext uri="{BB962C8B-B14F-4D97-AF65-F5344CB8AC3E}">
        <p14:creationId xmlns:p14="http://schemas.microsoft.com/office/powerpoint/2010/main" val="37762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113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Nashville’s Thursday traffic has indeed changed!</vt:lpstr>
      <vt:lpstr>NULL HYPOTHESIS</vt:lpstr>
      <vt:lpstr>Unexpected Results</vt:lpstr>
      <vt:lpstr>PowerPoint Presentation</vt:lpstr>
      <vt:lpstr>PowerPoint Presentation</vt:lpstr>
      <vt:lpstr>PowerPoint Presentation</vt:lpstr>
      <vt:lpstr>Limitations</vt:lpstr>
      <vt:lpstr>PowerPoint Presentation</vt:lpstr>
      <vt:lpstr>Follow Up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Nashville’s Thursday traffic has indeed changed!</dc:title>
  <dc:creator>Dale Linn</dc:creator>
  <cp:lastModifiedBy>Dale Linn</cp:lastModifiedBy>
  <cp:revision>1</cp:revision>
  <dcterms:created xsi:type="dcterms:W3CDTF">2023-10-24T04:41:35Z</dcterms:created>
  <dcterms:modified xsi:type="dcterms:W3CDTF">2023-10-24T05:01:42Z</dcterms:modified>
</cp:coreProperties>
</file>