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  <p:sldId id="265" r:id="rId5"/>
    <p:sldId id="263" r:id="rId6"/>
    <p:sldId id="257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5"/>
    <p:restoredTop sz="96301"/>
  </p:normalViewPr>
  <p:slideViewPr>
    <p:cSldViewPr snapToGrid="0">
      <p:cViewPr varScale="1">
        <p:scale>
          <a:sx n="97" d="100"/>
          <a:sy n="9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EA7BC-F7A9-4285-AAF2-6AB50E38168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2D31BD-57BD-43A9-AAA6-D9D632D26A62}">
      <dgm:prSet/>
      <dgm:spPr/>
      <dgm:t>
        <a:bodyPr/>
        <a:lstStyle/>
        <a:p>
          <a:r>
            <a:rPr lang="en-US"/>
            <a:t>Brewer, William</a:t>
          </a:r>
        </a:p>
      </dgm:t>
    </dgm:pt>
    <dgm:pt modelId="{3D9E5D74-49B6-402E-9C64-9A137EA1B604}" type="parTrans" cxnId="{9B249647-E1FF-4DB3-99C6-438CAF560BD0}">
      <dgm:prSet/>
      <dgm:spPr/>
      <dgm:t>
        <a:bodyPr/>
        <a:lstStyle/>
        <a:p>
          <a:endParaRPr lang="en-US"/>
        </a:p>
      </dgm:t>
    </dgm:pt>
    <dgm:pt modelId="{39BB7942-67FA-45AA-AEE6-4C5DA31555AE}" type="sibTrans" cxnId="{9B249647-E1FF-4DB3-99C6-438CAF560BD0}">
      <dgm:prSet/>
      <dgm:spPr/>
      <dgm:t>
        <a:bodyPr/>
        <a:lstStyle/>
        <a:p>
          <a:endParaRPr lang="en-US"/>
        </a:p>
      </dgm:t>
    </dgm:pt>
    <dgm:pt modelId="{43B6814E-3550-4F5B-9E4B-253E3EE81700}">
      <dgm:prSet/>
      <dgm:spPr/>
      <dgm:t>
        <a:bodyPr/>
        <a:lstStyle/>
        <a:p>
          <a:r>
            <a:rPr lang="en-US"/>
            <a:t>Linn, Dale</a:t>
          </a:r>
        </a:p>
      </dgm:t>
    </dgm:pt>
    <dgm:pt modelId="{DF952E4D-7851-4F81-9DF2-525485053A2F}" type="parTrans" cxnId="{3A21CF2E-0E76-4C30-82D6-FD86239AA395}">
      <dgm:prSet/>
      <dgm:spPr/>
      <dgm:t>
        <a:bodyPr/>
        <a:lstStyle/>
        <a:p>
          <a:endParaRPr lang="en-US"/>
        </a:p>
      </dgm:t>
    </dgm:pt>
    <dgm:pt modelId="{96E5F560-D4DB-489C-99BD-341788F5BC51}" type="sibTrans" cxnId="{3A21CF2E-0E76-4C30-82D6-FD86239AA395}">
      <dgm:prSet/>
      <dgm:spPr/>
      <dgm:t>
        <a:bodyPr/>
        <a:lstStyle/>
        <a:p>
          <a:endParaRPr lang="en-US"/>
        </a:p>
      </dgm:t>
    </dgm:pt>
    <dgm:pt modelId="{F18FD5A0-C2C8-4BC7-961F-87C9033A2843}">
      <dgm:prSet/>
      <dgm:spPr/>
      <dgm:t>
        <a:bodyPr/>
        <a:lstStyle/>
        <a:p>
          <a:r>
            <a:rPr lang="en-US"/>
            <a:t>Shannon, Kiara</a:t>
          </a:r>
        </a:p>
      </dgm:t>
    </dgm:pt>
    <dgm:pt modelId="{B34A8062-89A7-4FF5-A5EB-FC7DF40E02A2}" type="parTrans" cxnId="{C0D0EB6C-3193-4B29-9BAD-0CCF9AA4A273}">
      <dgm:prSet/>
      <dgm:spPr/>
      <dgm:t>
        <a:bodyPr/>
        <a:lstStyle/>
        <a:p>
          <a:endParaRPr lang="en-US"/>
        </a:p>
      </dgm:t>
    </dgm:pt>
    <dgm:pt modelId="{E1C0620F-AC93-4BD8-88E7-80189B3C977E}" type="sibTrans" cxnId="{C0D0EB6C-3193-4B29-9BAD-0CCF9AA4A273}">
      <dgm:prSet/>
      <dgm:spPr/>
      <dgm:t>
        <a:bodyPr/>
        <a:lstStyle/>
        <a:p>
          <a:endParaRPr lang="en-US"/>
        </a:p>
      </dgm:t>
    </dgm:pt>
    <dgm:pt modelId="{77267F49-DBC4-4076-8862-4A311FA2BB3A}">
      <dgm:prSet/>
      <dgm:spPr/>
      <dgm:t>
        <a:bodyPr/>
        <a:lstStyle/>
        <a:p>
          <a:r>
            <a:rPr lang="en-US"/>
            <a:t>Troche, Hugo</a:t>
          </a:r>
        </a:p>
      </dgm:t>
    </dgm:pt>
    <dgm:pt modelId="{7A2B51FA-AE64-46CE-8372-B6A03F46BC9E}" type="parTrans" cxnId="{7D767E5F-F7C0-46BE-AB85-B16CA43547E1}">
      <dgm:prSet/>
      <dgm:spPr/>
      <dgm:t>
        <a:bodyPr/>
        <a:lstStyle/>
        <a:p>
          <a:endParaRPr lang="en-US"/>
        </a:p>
      </dgm:t>
    </dgm:pt>
    <dgm:pt modelId="{DF342680-131A-488A-BE6E-CD73061CD430}" type="sibTrans" cxnId="{7D767E5F-F7C0-46BE-AB85-B16CA43547E1}">
      <dgm:prSet/>
      <dgm:spPr/>
      <dgm:t>
        <a:bodyPr/>
        <a:lstStyle/>
        <a:p>
          <a:endParaRPr lang="en-US"/>
        </a:p>
      </dgm:t>
    </dgm:pt>
    <dgm:pt modelId="{00293C26-8A36-49FD-815B-3C8EAA347D84}">
      <dgm:prSet/>
      <dgm:spPr/>
      <dgm:t>
        <a:bodyPr/>
        <a:lstStyle/>
        <a:p>
          <a:r>
            <a:rPr lang="en-US"/>
            <a:t>Guidance:</a:t>
          </a:r>
        </a:p>
      </dgm:t>
    </dgm:pt>
    <dgm:pt modelId="{41F06961-62AA-488C-87E4-B00ECB798AA8}" type="parTrans" cxnId="{7B635BAA-8D6E-45D1-B402-6D0F8DF3E378}">
      <dgm:prSet/>
      <dgm:spPr/>
      <dgm:t>
        <a:bodyPr/>
        <a:lstStyle/>
        <a:p>
          <a:endParaRPr lang="en-US"/>
        </a:p>
      </dgm:t>
    </dgm:pt>
    <dgm:pt modelId="{DED32D9A-4D23-4A2B-990F-69B10D2B5052}" type="sibTrans" cxnId="{7B635BAA-8D6E-45D1-B402-6D0F8DF3E378}">
      <dgm:prSet/>
      <dgm:spPr/>
      <dgm:t>
        <a:bodyPr/>
        <a:lstStyle/>
        <a:p>
          <a:endParaRPr lang="en-US"/>
        </a:p>
      </dgm:t>
    </dgm:pt>
    <dgm:pt modelId="{E6B1F949-05EE-44B3-88A9-A580723A94D2}">
      <dgm:prSet/>
      <dgm:spPr/>
      <dgm:t>
        <a:bodyPr/>
        <a:lstStyle/>
        <a:p>
          <a:r>
            <a:rPr lang="en-US"/>
            <a:t>Ahmad Mousa</a:t>
          </a:r>
        </a:p>
      </dgm:t>
    </dgm:pt>
    <dgm:pt modelId="{9BA7011E-CC3F-49B7-AF48-63E28F415977}" type="parTrans" cxnId="{0E63AD3F-F7A6-4AF3-B936-74C044E357D2}">
      <dgm:prSet/>
      <dgm:spPr/>
      <dgm:t>
        <a:bodyPr/>
        <a:lstStyle/>
        <a:p>
          <a:endParaRPr lang="en-US"/>
        </a:p>
      </dgm:t>
    </dgm:pt>
    <dgm:pt modelId="{CECFE6D3-B436-413E-B5EF-74A0B850F4C6}" type="sibTrans" cxnId="{0E63AD3F-F7A6-4AF3-B936-74C044E357D2}">
      <dgm:prSet/>
      <dgm:spPr/>
      <dgm:t>
        <a:bodyPr/>
        <a:lstStyle/>
        <a:p>
          <a:endParaRPr lang="en-US"/>
        </a:p>
      </dgm:t>
    </dgm:pt>
    <dgm:pt modelId="{989C8325-186E-4B6E-8819-78D24CA9DAE7}">
      <dgm:prSet/>
      <dgm:spPr/>
      <dgm:t>
        <a:bodyPr/>
        <a:lstStyle/>
        <a:p>
          <a:r>
            <a:rPr lang="en-US"/>
            <a:t>Joshua Steir</a:t>
          </a:r>
        </a:p>
      </dgm:t>
    </dgm:pt>
    <dgm:pt modelId="{C6AAFFAD-FE46-4979-A184-8AFB425517DB}" type="parTrans" cxnId="{1987D8A0-6AC7-45EE-AC6D-E2788B923351}">
      <dgm:prSet/>
      <dgm:spPr/>
      <dgm:t>
        <a:bodyPr/>
        <a:lstStyle/>
        <a:p>
          <a:endParaRPr lang="en-US"/>
        </a:p>
      </dgm:t>
    </dgm:pt>
    <dgm:pt modelId="{6DA702D1-65CF-47C0-8CD3-A7BC7ADA00BC}" type="sibTrans" cxnId="{1987D8A0-6AC7-45EE-AC6D-E2788B923351}">
      <dgm:prSet/>
      <dgm:spPr/>
      <dgm:t>
        <a:bodyPr/>
        <a:lstStyle/>
        <a:p>
          <a:endParaRPr lang="en-US"/>
        </a:p>
      </dgm:t>
    </dgm:pt>
    <dgm:pt modelId="{C4DD37DB-1786-6840-ADA4-938B24320528}" type="pres">
      <dgm:prSet presAssocID="{6D8EA7BC-F7A9-4285-AAF2-6AB50E38168C}" presName="linear" presStyleCnt="0">
        <dgm:presLayoutVars>
          <dgm:dir/>
          <dgm:animLvl val="lvl"/>
          <dgm:resizeHandles val="exact"/>
        </dgm:presLayoutVars>
      </dgm:prSet>
      <dgm:spPr/>
    </dgm:pt>
    <dgm:pt modelId="{B0550C90-C0CF-8D45-BFD0-BEAE706B7DFC}" type="pres">
      <dgm:prSet presAssocID="{432D31BD-57BD-43A9-AAA6-D9D632D26A62}" presName="parentLin" presStyleCnt="0"/>
      <dgm:spPr/>
    </dgm:pt>
    <dgm:pt modelId="{F4C1BA77-FDE8-084F-A614-F8AF61BED1DF}" type="pres">
      <dgm:prSet presAssocID="{432D31BD-57BD-43A9-AAA6-D9D632D26A62}" presName="parentLeftMargin" presStyleLbl="node1" presStyleIdx="0" presStyleCnt="5"/>
      <dgm:spPr/>
    </dgm:pt>
    <dgm:pt modelId="{9AFBD999-52A9-A54B-999C-E559D88129FB}" type="pres">
      <dgm:prSet presAssocID="{432D31BD-57BD-43A9-AAA6-D9D632D26A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75F925-4B00-944C-A113-C6F98C1F8B90}" type="pres">
      <dgm:prSet presAssocID="{432D31BD-57BD-43A9-AAA6-D9D632D26A62}" presName="negativeSpace" presStyleCnt="0"/>
      <dgm:spPr/>
    </dgm:pt>
    <dgm:pt modelId="{D71C9A09-3D79-2343-8931-6D695DD24263}" type="pres">
      <dgm:prSet presAssocID="{432D31BD-57BD-43A9-AAA6-D9D632D26A62}" presName="childText" presStyleLbl="conFgAcc1" presStyleIdx="0" presStyleCnt="5">
        <dgm:presLayoutVars>
          <dgm:bulletEnabled val="1"/>
        </dgm:presLayoutVars>
      </dgm:prSet>
      <dgm:spPr/>
    </dgm:pt>
    <dgm:pt modelId="{99AC976B-1BA3-1945-A52C-EC314A48AC4A}" type="pres">
      <dgm:prSet presAssocID="{39BB7942-67FA-45AA-AEE6-4C5DA31555AE}" presName="spaceBetweenRectangles" presStyleCnt="0"/>
      <dgm:spPr/>
    </dgm:pt>
    <dgm:pt modelId="{74D76F26-7283-4142-8050-9197C96965BF}" type="pres">
      <dgm:prSet presAssocID="{43B6814E-3550-4F5B-9E4B-253E3EE81700}" presName="parentLin" presStyleCnt="0"/>
      <dgm:spPr/>
    </dgm:pt>
    <dgm:pt modelId="{DDF49A21-6FFA-8D42-8D0A-C8DF3F4EF998}" type="pres">
      <dgm:prSet presAssocID="{43B6814E-3550-4F5B-9E4B-253E3EE81700}" presName="parentLeftMargin" presStyleLbl="node1" presStyleIdx="0" presStyleCnt="5"/>
      <dgm:spPr/>
    </dgm:pt>
    <dgm:pt modelId="{8ED07431-33B4-7743-A90B-7F50D3F36153}" type="pres">
      <dgm:prSet presAssocID="{43B6814E-3550-4F5B-9E4B-253E3EE817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EB360B-6920-6943-9A8E-580C9E7C4EEC}" type="pres">
      <dgm:prSet presAssocID="{43B6814E-3550-4F5B-9E4B-253E3EE81700}" presName="negativeSpace" presStyleCnt="0"/>
      <dgm:spPr/>
    </dgm:pt>
    <dgm:pt modelId="{684BF70A-8406-FD4F-A199-C438EF22413C}" type="pres">
      <dgm:prSet presAssocID="{43B6814E-3550-4F5B-9E4B-253E3EE81700}" presName="childText" presStyleLbl="conFgAcc1" presStyleIdx="1" presStyleCnt="5">
        <dgm:presLayoutVars>
          <dgm:bulletEnabled val="1"/>
        </dgm:presLayoutVars>
      </dgm:prSet>
      <dgm:spPr/>
    </dgm:pt>
    <dgm:pt modelId="{3A35FFE3-A2F7-4B47-8AA7-67005E63432D}" type="pres">
      <dgm:prSet presAssocID="{96E5F560-D4DB-489C-99BD-341788F5BC51}" presName="spaceBetweenRectangles" presStyleCnt="0"/>
      <dgm:spPr/>
    </dgm:pt>
    <dgm:pt modelId="{AB021ACA-B60F-4242-B62C-1D736AC120CD}" type="pres">
      <dgm:prSet presAssocID="{F18FD5A0-C2C8-4BC7-961F-87C9033A2843}" presName="parentLin" presStyleCnt="0"/>
      <dgm:spPr/>
    </dgm:pt>
    <dgm:pt modelId="{A198298F-54A2-A849-A76C-E4A6C8C6953E}" type="pres">
      <dgm:prSet presAssocID="{F18FD5A0-C2C8-4BC7-961F-87C9033A2843}" presName="parentLeftMargin" presStyleLbl="node1" presStyleIdx="1" presStyleCnt="5"/>
      <dgm:spPr/>
    </dgm:pt>
    <dgm:pt modelId="{D5A41C14-5964-D14B-84D8-55DC60191163}" type="pres">
      <dgm:prSet presAssocID="{F18FD5A0-C2C8-4BC7-961F-87C9033A28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BF3EB9-D771-2949-8786-417483772AE8}" type="pres">
      <dgm:prSet presAssocID="{F18FD5A0-C2C8-4BC7-961F-87C9033A2843}" presName="negativeSpace" presStyleCnt="0"/>
      <dgm:spPr/>
    </dgm:pt>
    <dgm:pt modelId="{EAB844D3-FDDA-9D4A-B840-6905D41FC69C}" type="pres">
      <dgm:prSet presAssocID="{F18FD5A0-C2C8-4BC7-961F-87C9033A2843}" presName="childText" presStyleLbl="conFgAcc1" presStyleIdx="2" presStyleCnt="5">
        <dgm:presLayoutVars>
          <dgm:bulletEnabled val="1"/>
        </dgm:presLayoutVars>
      </dgm:prSet>
      <dgm:spPr/>
    </dgm:pt>
    <dgm:pt modelId="{6245454D-6E0D-6241-8B94-1D6A160312E4}" type="pres">
      <dgm:prSet presAssocID="{E1C0620F-AC93-4BD8-88E7-80189B3C977E}" presName="spaceBetweenRectangles" presStyleCnt="0"/>
      <dgm:spPr/>
    </dgm:pt>
    <dgm:pt modelId="{08D47EF6-19A3-DC4F-BC48-36F418542A13}" type="pres">
      <dgm:prSet presAssocID="{77267F49-DBC4-4076-8862-4A311FA2BB3A}" presName="parentLin" presStyleCnt="0"/>
      <dgm:spPr/>
    </dgm:pt>
    <dgm:pt modelId="{1B837DAD-8A9A-4B44-A14F-6B13427B89BB}" type="pres">
      <dgm:prSet presAssocID="{77267F49-DBC4-4076-8862-4A311FA2BB3A}" presName="parentLeftMargin" presStyleLbl="node1" presStyleIdx="2" presStyleCnt="5"/>
      <dgm:spPr/>
    </dgm:pt>
    <dgm:pt modelId="{B91753EF-F2AA-8242-96F3-8EB919590B58}" type="pres">
      <dgm:prSet presAssocID="{77267F49-DBC4-4076-8862-4A311FA2B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3CDFD7-BC4C-1846-A050-CAAADF7733E4}" type="pres">
      <dgm:prSet presAssocID="{77267F49-DBC4-4076-8862-4A311FA2BB3A}" presName="negativeSpace" presStyleCnt="0"/>
      <dgm:spPr/>
    </dgm:pt>
    <dgm:pt modelId="{85ED3D65-DB26-8C4F-95D3-93D7BA48F226}" type="pres">
      <dgm:prSet presAssocID="{77267F49-DBC4-4076-8862-4A311FA2BB3A}" presName="childText" presStyleLbl="conFgAcc1" presStyleIdx="3" presStyleCnt="5">
        <dgm:presLayoutVars>
          <dgm:bulletEnabled val="1"/>
        </dgm:presLayoutVars>
      </dgm:prSet>
      <dgm:spPr/>
    </dgm:pt>
    <dgm:pt modelId="{01072F40-AF9B-C440-9DA0-183E31FF780C}" type="pres">
      <dgm:prSet presAssocID="{DF342680-131A-488A-BE6E-CD73061CD430}" presName="spaceBetweenRectangles" presStyleCnt="0"/>
      <dgm:spPr/>
    </dgm:pt>
    <dgm:pt modelId="{4FB6F5F7-71B2-8F4E-92A0-9D17267F622C}" type="pres">
      <dgm:prSet presAssocID="{00293C26-8A36-49FD-815B-3C8EAA347D84}" presName="parentLin" presStyleCnt="0"/>
      <dgm:spPr/>
    </dgm:pt>
    <dgm:pt modelId="{E2FB810E-5499-954E-BFE1-E3D030009B5D}" type="pres">
      <dgm:prSet presAssocID="{00293C26-8A36-49FD-815B-3C8EAA347D84}" presName="parentLeftMargin" presStyleLbl="node1" presStyleIdx="3" presStyleCnt="5"/>
      <dgm:spPr/>
    </dgm:pt>
    <dgm:pt modelId="{114BFD16-178A-B641-9784-DC4BDFF1A86F}" type="pres">
      <dgm:prSet presAssocID="{00293C26-8A36-49FD-815B-3C8EAA347D8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085B3DD-1656-F648-AF0D-EF7742CC61BD}" type="pres">
      <dgm:prSet presAssocID="{00293C26-8A36-49FD-815B-3C8EAA347D84}" presName="negativeSpace" presStyleCnt="0"/>
      <dgm:spPr/>
    </dgm:pt>
    <dgm:pt modelId="{DE9FB70A-7F27-1447-A64F-C5776B43FAC0}" type="pres">
      <dgm:prSet presAssocID="{00293C26-8A36-49FD-815B-3C8EAA347D8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84E725-8BAB-FC40-9BDB-43648CFD5B94}" type="presOf" srcId="{F18FD5A0-C2C8-4BC7-961F-87C9033A2843}" destId="{D5A41C14-5964-D14B-84D8-55DC60191163}" srcOrd="1" destOrd="0" presId="urn:microsoft.com/office/officeart/2005/8/layout/list1"/>
    <dgm:cxn modelId="{3A21CF2E-0E76-4C30-82D6-FD86239AA395}" srcId="{6D8EA7BC-F7A9-4285-AAF2-6AB50E38168C}" destId="{43B6814E-3550-4F5B-9E4B-253E3EE81700}" srcOrd="1" destOrd="0" parTransId="{DF952E4D-7851-4F81-9DF2-525485053A2F}" sibTransId="{96E5F560-D4DB-489C-99BD-341788F5BC51}"/>
    <dgm:cxn modelId="{BE605B2F-8D4B-D24C-ACCB-B233BE5D38CA}" type="presOf" srcId="{00293C26-8A36-49FD-815B-3C8EAA347D84}" destId="{E2FB810E-5499-954E-BFE1-E3D030009B5D}" srcOrd="0" destOrd="0" presId="urn:microsoft.com/office/officeart/2005/8/layout/list1"/>
    <dgm:cxn modelId="{0E63AD3F-F7A6-4AF3-B936-74C044E357D2}" srcId="{00293C26-8A36-49FD-815B-3C8EAA347D84}" destId="{E6B1F949-05EE-44B3-88A9-A580723A94D2}" srcOrd="0" destOrd="0" parTransId="{9BA7011E-CC3F-49B7-AF48-63E28F415977}" sibTransId="{CECFE6D3-B436-413E-B5EF-74A0B850F4C6}"/>
    <dgm:cxn modelId="{9B249647-E1FF-4DB3-99C6-438CAF560BD0}" srcId="{6D8EA7BC-F7A9-4285-AAF2-6AB50E38168C}" destId="{432D31BD-57BD-43A9-AAA6-D9D632D26A62}" srcOrd="0" destOrd="0" parTransId="{3D9E5D74-49B6-402E-9C64-9A137EA1B604}" sibTransId="{39BB7942-67FA-45AA-AEE6-4C5DA31555AE}"/>
    <dgm:cxn modelId="{B7FE184B-4EC4-C642-A7E2-19EB84A3BAA3}" type="presOf" srcId="{E6B1F949-05EE-44B3-88A9-A580723A94D2}" destId="{DE9FB70A-7F27-1447-A64F-C5776B43FAC0}" srcOrd="0" destOrd="0" presId="urn:microsoft.com/office/officeart/2005/8/layout/list1"/>
    <dgm:cxn modelId="{D9A5385E-55B5-3844-B1C0-0A261535BA1C}" type="presOf" srcId="{432D31BD-57BD-43A9-AAA6-D9D632D26A62}" destId="{F4C1BA77-FDE8-084F-A614-F8AF61BED1DF}" srcOrd="0" destOrd="0" presId="urn:microsoft.com/office/officeart/2005/8/layout/list1"/>
    <dgm:cxn modelId="{7D767E5F-F7C0-46BE-AB85-B16CA43547E1}" srcId="{6D8EA7BC-F7A9-4285-AAF2-6AB50E38168C}" destId="{77267F49-DBC4-4076-8862-4A311FA2BB3A}" srcOrd="3" destOrd="0" parTransId="{7A2B51FA-AE64-46CE-8372-B6A03F46BC9E}" sibTransId="{DF342680-131A-488A-BE6E-CD73061CD430}"/>
    <dgm:cxn modelId="{C0D0EB6C-3193-4B29-9BAD-0CCF9AA4A273}" srcId="{6D8EA7BC-F7A9-4285-AAF2-6AB50E38168C}" destId="{F18FD5A0-C2C8-4BC7-961F-87C9033A2843}" srcOrd="2" destOrd="0" parTransId="{B34A8062-89A7-4FF5-A5EB-FC7DF40E02A2}" sibTransId="{E1C0620F-AC93-4BD8-88E7-80189B3C977E}"/>
    <dgm:cxn modelId="{60435881-924A-DF4B-B97E-DCE5C5D250E7}" type="presOf" srcId="{77267F49-DBC4-4076-8862-4A311FA2BB3A}" destId="{B91753EF-F2AA-8242-96F3-8EB919590B58}" srcOrd="1" destOrd="0" presId="urn:microsoft.com/office/officeart/2005/8/layout/list1"/>
    <dgm:cxn modelId="{BF32858B-E7FA-734B-8D02-62013EEEFC7F}" type="presOf" srcId="{432D31BD-57BD-43A9-AAA6-D9D632D26A62}" destId="{9AFBD999-52A9-A54B-999C-E559D88129FB}" srcOrd="1" destOrd="0" presId="urn:microsoft.com/office/officeart/2005/8/layout/list1"/>
    <dgm:cxn modelId="{1987D8A0-6AC7-45EE-AC6D-E2788B923351}" srcId="{00293C26-8A36-49FD-815B-3C8EAA347D84}" destId="{989C8325-186E-4B6E-8819-78D24CA9DAE7}" srcOrd="1" destOrd="0" parTransId="{C6AAFFAD-FE46-4979-A184-8AFB425517DB}" sibTransId="{6DA702D1-65CF-47C0-8CD3-A7BC7ADA00BC}"/>
    <dgm:cxn modelId="{7B635BAA-8D6E-45D1-B402-6D0F8DF3E378}" srcId="{6D8EA7BC-F7A9-4285-AAF2-6AB50E38168C}" destId="{00293C26-8A36-49FD-815B-3C8EAA347D84}" srcOrd="4" destOrd="0" parTransId="{41F06961-62AA-488C-87E4-B00ECB798AA8}" sibTransId="{DED32D9A-4D23-4A2B-990F-69B10D2B5052}"/>
    <dgm:cxn modelId="{4BD39EBB-3FBD-E84B-B3A1-DC04A29EBE62}" type="presOf" srcId="{00293C26-8A36-49FD-815B-3C8EAA347D84}" destId="{114BFD16-178A-B641-9784-DC4BDFF1A86F}" srcOrd="1" destOrd="0" presId="urn:microsoft.com/office/officeart/2005/8/layout/list1"/>
    <dgm:cxn modelId="{FFF6E6C0-EA9F-6B49-A33E-E1537DDE063C}" type="presOf" srcId="{6D8EA7BC-F7A9-4285-AAF2-6AB50E38168C}" destId="{C4DD37DB-1786-6840-ADA4-938B24320528}" srcOrd="0" destOrd="0" presId="urn:microsoft.com/office/officeart/2005/8/layout/list1"/>
    <dgm:cxn modelId="{17EC30DE-DFF3-B341-90F5-34FF517BC176}" type="presOf" srcId="{F18FD5A0-C2C8-4BC7-961F-87C9033A2843}" destId="{A198298F-54A2-A849-A76C-E4A6C8C6953E}" srcOrd="0" destOrd="0" presId="urn:microsoft.com/office/officeart/2005/8/layout/list1"/>
    <dgm:cxn modelId="{04A3B7E3-98D4-D24B-AC71-3630E37F4EB3}" type="presOf" srcId="{43B6814E-3550-4F5B-9E4B-253E3EE81700}" destId="{8ED07431-33B4-7743-A90B-7F50D3F36153}" srcOrd="1" destOrd="0" presId="urn:microsoft.com/office/officeart/2005/8/layout/list1"/>
    <dgm:cxn modelId="{34DE14EB-6E85-4E41-92FF-67AC1A059BF7}" type="presOf" srcId="{77267F49-DBC4-4076-8862-4A311FA2BB3A}" destId="{1B837DAD-8A9A-4B44-A14F-6B13427B89BB}" srcOrd="0" destOrd="0" presId="urn:microsoft.com/office/officeart/2005/8/layout/list1"/>
    <dgm:cxn modelId="{4B4BC9F0-47F4-E943-AE74-6BAFC81C7D30}" type="presOf" srcId="{989C8325-186E-4B6E-8819-78D24CA9DAE7}" destId="{DE9FB70A-7F27-1447-A64F-C5776B43FAC0}" srcOrd="0" destOrd="1" presId="urn:microsoft.com/office/officeart/2005/8/layout/list1"/>
    <dgm:cxn modelId="{B97643FD-C44D-1D4A-BB63-D6BD3840C742}" type="presOf" srcId="{43B6814E-3550-4F5B-9E4B-253E3EE81700}" destId="{DDF49A21-6FFA-8D42-8D0A-C8DF3F4EF998}" srcOrd="0" destOrd="0" presId="urn:microsoft.com/office/officeart/2005/8/layout/list1"/>
    <dgm:cxn modelId="{1DE2E0B4-CF92-BC4D-B4FB-CB258983E8C3}" type="presParOf" srcId="{C4DD37DB-1786-6840-ADA4-938B24320528}" destId="{B0550C90-C0CF-8D45-BFD0-BEAE706B7DFC}" srcOrd="0" destOrd="0" presId="urn:microsoft.com/office/officeart/2005/8/layout/list1"/>
    <dgm:cxn modelId="{C3D5B16A-0685-4E40-A2C3-CEDC986A7526}" type="presParOf" srcId="{B0550C90-C0CF-8D45-BFD0-BEAE706B7DFC}" destId="{F4C1BA77-FDE8-084F-A614-F8AF61BED1DF}" srcOrd="0" destOrd="0" presId="urn:microsoft.com/office/officeart/2005/8/layout/list1"/>
    <dgm:cxn modelId="{B93C97D4-E328-3843-9CF3-F89F42C16881}" type="presParOf" srcId="{B0550C90-C0CF-8D45-BFD0-BEAE706B7DFC}" destId="{9AFBD999-52A9-A54B-999C-E559D88129FB}" srcOrd="1" destOrd="0" presId="urn:microsoft.com/office/officeart/2005/8/layout/list1"/>
    <dgm:cxn modelId="{DF376E36-EE76-F248-8174-F8EBC62EF318}" type="presParOf" srcId="{C4DD37DB-1786-6840-ADA4-938B24320528}" destId="{9175F925-4B00-944C-A113-C6F98C1F8B90}" srcOrd="1" destOrd="0" presId="urn:microsoft.com/office/officeart/2005/8/layout/list1"/>
    <dgm:cxn modelId="{ADA17E43-BA05-9E4F-B1F7-5306723E3A96}" type="presParOf" srcId="{C4DD37DB-1786-6840-ADA4-938B24320528}" destId="{D71C9A09-3D79-2343-8931-6D695DD24263}" srcOrd="2" destOrd="0" presId="urn:microsoft.com/office/officeart/2005/8/layout/list1"/>
    <dgm:cxn modelId="{750BA890-730D-F24D-B5BB-BA99A61E05C3}" type="presParOf" srcId="{C4DD37DB-1786-6840-ADA4-938B24320528}" destId="{99AC976B-1BA3-1945-A52C-EC314A48AC4A}" srcOrd="3" destOrd="0" presId="urn:microsoft.com/office/officeart/2005/8/layout/list1"/>
    <dgm:cxn modelId="{727E6CA6-90A8-A14E-B860-EC0815B9184B}" type="presParOf" srcId="{C4DD37DB-1786-6840-ADA4-938B24320528}" destId="{74D76F26-7283-4142-8050-9197C96965BF}" srcOrd="4" destOrd="0" presId="urn:microsoft.com/office/officeart/2005/8/layout/list1"/>
    <dgm:cxn modelId="{4A3BB100-E8CF-C946-8FF1-5D752592E094}" type="presParOf" srcId="{74D76F26-7283-4142-8050-9197C96965BF}" destId="{DDF49A21-6FFA-8D42-8D0A-C8DF3F4EF998}" srcOrd="0" destOrd="0" presId="urn:microsoft.com/office/officeart/2005/8/layout/list1"/>
    <dgm:cxn modelId="{F9027C27-CD78-FB4C-98F7-419AA0E2075A}" type="presParOf" srcId="{74D76F26-7283-4142-8050-9197C96965BF}" destId="{8ED07431-33B4-7743-A90B-7F50D3F36153}" srcOrd="1" destOrd="0" presId="urn:microsoft.com/office/officeart/2005/8/layout/list1"/>
    <dgm:cxn modelId="{6599A1CD-3005-694D-AFEF-007B631490BB}" type="presParOf" srcId="{C4DD37DB-1786-6840-ADA4-938B24320528}" destId="{7CEB360B-6920-6943-9A8E-580C9E7C4EEC}" srcOrd="5" destOrd="0" presId="urn:microsoft.com/office/officeart/2005/8/layout/list1"/>
    <dgm:cxn modelId="{537A16E5-52BC-DC41-ABDC-9C79BC5D1147}" type="presParOf" srcId="{C4DD37DB-1786-6840-ADA4-938B24320528}" destId="{684BF70A-8406-FD4F-A199-C438EF22413C}" srcOrd="6" destOrd="0" presId="urn:microsoft.com/office/officeart/2005/8/layout/list1"/>
    <dgm:cxn modelId="{A7CE3846-0891-694C-9C96-9E8561BD978C}" type="presParOf" srcId="{C4DD37DB-1786-6840-ADA4-938B24320528}" destId="{3A35FFE3-A2F7-4B47-8AA7-67005E63432D}" srcOrd="7" destOrd="0" presId="urn:microsoft.com/office/officeart/2005/8/layout/list1"/>
    <dgm:cxn modelId="{1AA91F50-950B-0B47-9039-21764406D391}" type="presParOf" srcId="{C4DD37DB-1786-6840-ADA4-938B24320528}" destId="{AB021ACA-B60F-4242-B62C-1D736AC120CD}" srcOrd="8" destOrd="0" presId="urn:microsoft.com/office/officeart/2005/8/layout/list1"/>
    <dgm:cxn modelId="{71D1E8AA-2A97-C44E-AD52-84E206EC42C0}" type="presParOf" srcId="{AB021ACA-B60F-4242-B62C-1D736AC120CD}" destId="{A198298F-54A2-A849-A76C-E4A6C8C6953E}" srcOrd="0" destOrd="0" presId="urn:microsoft.com/office/officeart/2005/8/layout/list1"/>
    <dgm:cxn modelId="{2D806A42-3E51-8045-B5CF-7A2CF37E39DE}" type="presParOf" srcId="{AB021ACA-B60F-4242-B62C-1D736AC120CD}" destId="{D5A41C14-5964-D14B-84D8-55DC60191163}" srcOrd="1" destOrd="0" presId="urn:microsoft.com/office/officeart/2005/8/layout/list1"/>
    <dgm:cxn modelId="{DB6EEB28-2931-FE4C-AF37-865FB95FBF1A}" type="presParOf" srcId="{C4DD37DB-1786-6840-ADA4-938B24320528}" destId="{B7BF3EB9-D771-2949-8786-417483772AE8}" srcOrd="9" destOrd="0" presId="urn:microsoft.com/office/officeart/2005/8/layout/list1"/>
    <dgm:cxn modelId="{B2E355C7-E178-F249-8C48-18CCE6956EC7}" type="presParOf" srcId="{C4DD37DB-1786-6840-ADA4-938B24320528}" destId="{EAB844D3-FDDA-9D4A-B840-6905D41FC69C}" srcOrd="10" destOrd="0" presId="urn:microsoft.com/office/officeart/2005/8/layout/list1"/>
    <dgm:cxn modelId="{9703C1DF-7ACF-EC4B-9CB6-E4BF1318087B}" type="presParOf" srcId="{C4DD37DB-1786-6840-ADA4-938B24320528}" destId="{6245454D-6E0D-6241-8B94-1D6A160312E4}" srcOrd="11" destOrd="0" presId="urn:microsoft.com/office/officeart/2005/8/layout/list1"/>
    <dgm:cxn modelId="{4D070626-3F56-C64C-B551-DB60A797D9D6}" type="presParOf" srcId="{C4DD37DB-1786-6840-ADA4-938B24320528}" destId="{08D47EF6-19A3-DC4F-BC48-36F418542A13}" srcOrd="12" destOrd="0" presId="urn:microsoft.com/office/officeart/2005/8/layout/list1"/>
    <dgm:cxn modelId="{79C18078-3B0E-5D4A-8472-93F5F60454DD}" type="presParOf" srcId="{08D47EF6-19A3-DC4F-BC48-36F418542A13}" destId="{1B837DAD-8A9A-4B44-A14F-6B13427B89BB}" srcOrd="0" destOrd="0" presId="urn:microsoft.com/office/officeart/2005/8/layout/list1"/>
    <dgm:cxn modelId="{97F425F0-73F3-CA4F-B497-C7D6A479C438}" type="presParOf" srcId="{08D47EF6-19A3-DC4F-BC48-36F418542A13}" destId="{B91753EF-F2AA-8242-96F3-8EB919590B58}" srcOrd="1" destOrd="0" presId="urn:microsoft.com/office/officeart/2005/8/layout/list1"/>
    <dgm:cxn modelId="{137C0FE5-3EFA-E148-B7B7-297209AB72F0}" type="presParOf" srcId="{C4DD37DB-1786-6840-ADA4-938B24320528}" destId="{8D3CDFD7-BC4C-1846-A050-CAAADF7733E4}" srcOrd="13" destOrd="0" presId="urn:microsoft.com/office/officeart/2005/8/layout/list1"/>
    <dgm:cxn modelId="{77C7DFB6-53B3-CB4B-A9E2-1CAA0070E694}" type="presParOf" srcId="{C4DD37DB-1786-6840-ADA4-938B24320528}" destId="{85ED3D65-DB26-8C4F-95D3-93D7BA48F226}" srcOrd="14" destOrd="0" presId="urn:microsoft.com/office/officeart/2005/8/layout/list1"/>
    <dgm:cxn modelId="{4C64D79B-B021-B646-91D6-4E42E531D282}" type="presParOf" srcId="{C4DD37DB-1786-6840-ADA4-938B24320528}" destId="{01072F40-AF9B-C440-9DA0-183E31FF780C}" srcOrd="15" destOrd="0" presId="urn:microsoft.com/office/officeart/2005/8/layout/list1"/>
    <dgm:cxn modelId="{5C062F69-53EF-D245-9A19-7DEA5ADE2C9F}" type="presParOf" srcId="{C4DD37DB-1786-6840-ADA4-938B24320528}" destId="{4FB6F5F7-71B2-8F4E-92A0-9D17267F622C}" srcOrd="16" destOrd="0" presId="urn:microsoft.com/office/officeart/2005/8/layout/list1"/>
    <dgm:cxn modelId="{DE35F467-E050-1A4D-AFB8-AFB41E3B8CBD}" type="presParOf" srcId="{4FB6F5F7-71B2-8F4E-92A0-9D17267F622C}" destId="{E2FB810E-5499-954E-BFE1-E3D030009B5D}" srcOrd="0" destOrd="0" presId="urn:microsoft.com/office/officeart/2005/8/layout/list1"/>
    <dgm:cxn modelId="{5AE0AB5C-C3D0-BF42-BD0E-E680FD468565}" type="presParOf" srcId="{4FB6F5F7-71B2-8F4E-92A0-9D17267F622C}" destId="{114BFD16-178A-B641-9784-DC4BDFF1A86F}" srcOrd="1" destOrd="0" presId="urn:microsoft.com/office/officeart/2005/8/layout/list1"/>
    <dgm:cxn modelId="{AE78C6A3-42DD-DC43-B524-C37592D57724}" type="presParOf" srcId="{C4DD37DB-1786-6840-ADA4-938B24320528}" destId="{5085B3DD-1656-F648-AF0D-EF7742CC61BD}" srcOrd="17" destOrd="0" presId="urn:microsoft.com/office/officeart/2005/8/layout/list1"/>
    <dgm:cxn modelId="{2948131C-C219-AC4E-8D2F-04AF703DE6E8}" type="presParOf" srcId="{C4DD37DB-1786-6840-ADA4-938B24320528}" destId="{DE9FB70A-7F27-1447-A64F-C5776B43FAC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2421B-3DB7-4799-BF61-72826A995A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7933E-FEAA-4211-9487-E79CADA1F7E7}">
      <dgm:prSet/>
      <dgm:spPr/>
      <dgm:t>
        <a:bodyPr/>
        <a:lstStyle/>
        <a:p>
          <a:r>
            <a:rPr lang="en-US"/>
            <a:t>Date Created: July 15,2021</a:t>
          </a:r>
        </a:p>
      </dgm:t>
    </dgm:pt>
    <dgm:pt modelId="{B5489739-41C2-4389-9AD9-BFE99B188B80}" type="parTrans" cxnId="{55C188B4-7528-4270-A478-4AE451598928}">
      <dgm:prSet/>
      <dgm:spPr/>
      <dgm:t>
        <a:bodyPr/>
        <a:lstStyle/>
        <a:p>
          <a:endParaRPr lang="en-US"/>
        </a:p>
      </dgm:t>
    </dgm:pt>
    <dgm:pt modelId="{A11B262C-821B-46DB-925A-856BCB228FCD}" type="sibTrans" cxnId="{55C188B4-7528-4270-A478-4AE451598928}">
      <dgm:prSet/>
      <dgm:spPr/>
      <dgm:t>
        <a:bodyPr/>
        <a:lstStyle/>
        <a:p>
          <a:endParaRPr lang="en-US"/>
        </a:p>
      </dgm:t>
    </dgm:pt>
    <dgm:pt modelId="{336F276A-2BF0-4164-B69C-D3761ECFB3A7}">
      <dgm:prSet/>
      <dgm:spPr/>
      <dgm:t>
        <a:bodyPr/>
        <a:lstStyle/>
        <a:p>
          <a:r>
            <a:rPr lang="en-US"/>
            <a:t>25,835 records - each record is a person</a:t>
          </a:r>
        </a:p>
      </dgm:t>
    </dgm:pt>
    <dgm:pt modelId="{CD104B0C-EDF1-4B8E-938B-C470F97BE20E}" type="parTrans" cxnId="{55DD45AF-B4E4-42CD-822D-FC7601381522}">
      <dgm:prSet/>
      <dgm:spPr/>
      <dgm:t>
        <a:bodyPr/>
        <a:lstStyle/>
        <a:p>
          <a:endParaRPr lang="en-US"/>
        </a:p>
      </dgm:t>
    </dgm:pt>
    <dgm:pt modelId="{5C174181-4FB6-4264-B99A-827D82375AFE}" type="sibTrans" cxnId="{55DD45AF-B4E4-42CD-822D-FC7601381522}">
      <dgm:prSet/>
      <dgm:spPr/>
      <dgm:t>
        <a:bodyPr/>
        <a:lstStyle/>
        <a:p>
          <a:endParaRPr lang="en-US"/>
        </a:p>
      </dgm:t>
    </dgm:pt>
    <dgm:pt modelId="{D93F0419-6C41-4695-B893-DD92597B0FAB}">
      <dgm:prSet/>
      <dgm:spPr/>
      <dgm:t>
        <a:bodyPr/>
        <a:lstStyle/>
        <a:p>
          <a:r>
            <a:rPr lang="en-US"/>
            <a:t>54 fields, characteristics and circumstances of the individual, compiled specifically to study Recidivism</a:t>
          </a:r>
        </a:p>
      </dgm:t>
    </dgm:pt>
    <dgm:pt modelId="{F1E2A8EA-D5C6-48DB-A26E-F0A34E94B6B7}" type="parTrans" cxnId="{40C53D5A-A5E7-47A5-A96A-8E54D0F1CD08}">
      <dgm:prSet/>
      <dgm:spPr/>
      <dgm:t>
        <a:bodyPr/>
        <a:lstStyle/>
        <a:p>
          <a:endParaRPr lang="en-US"/>
        </a:p>
      </dgm:t>
    </dgm:pt>
    <dgm:pt modelId="{68CF005D-6E14-4485-ABBF-4686707A3665}" type="sibTrans" cxnId="{40C53D5A-A5E7-47A5-A96A-8E54D0F1CD08}">
      <dgm:prSet/>
      <dgm:spPr/>
      <dgm:t>
        <a:bodyPr/>
        <a:lstStyle/>
        <a:p>
          <a:endParaRPr lang="en-US"/>
        </a:p>
      </dgm:t>
    </dgm:pt>
    <dgm:pt modelId="{52A68EA6-4734-2049-8960-555B700C7800}" type="pres">
      <dgm:prSet presAssocID="{A112421B-3DB7-4799-BF61-72826A995AD4}" presName="CompostProcess" presStyleCnt="0">
        <dgm:presLayoutVars>
          <dgm:dir/>
          <dgm:resizeHandles val="exact"/>
        </dgm:presLayoutVars>
      </dgm:prSet>
      <dgm:spPr/>
    </dgm:pt>
    <dgm:pt modelId="{F670B99C-0B59-0041-B021-03910F69E7C8}" type="pres">
      <dgm:prSet presAssocID="{A112421B-3DB7-4799-BF61-72826A995AD4}" presName="arrow" presStyleLbl="bgShp" presStyleIdx="0" presStyleCnt="1"/>
      <dgm:spPr/>
    </dgm:pt>
    <dgm:pt modelId="{665ECE7E-9BB4-9B4A-AE9B-FE1A9B7E7B98}" type="pres">
      <dgm:prSet presAssocID="{A112421B-3DB7-4799-BF61-72826A995AD4}" presName="linearProcess" presStyleCnt="0"/>
      <dgm:spPr/>
    </dgm:pt>
    <dgm:pt modelId="{B8FA01BB-BC4D-7245-92B8-49CC9FF90D5D}" type="pres">
      <dgm:prSet presAssocID="{96B7933E-FEAA-4211-9487-E79CADA1F7E7}" presName="textNode" presStyleLbl="node1" presStyleIdx="0" presStyleCnt="3">
        <dgm:presLayoutVars>
          <dgm:bulletEnabled val="1"/>
        </dgm:presLayoutVars>
      </dgm:prSet>
      <dgm:spPr/>
    </dgm:pt>
    <dgm:pt modelId="{AFE2E78E-2FE8-BB41-A8E3-B8B57C2F5BC3}" type="pres">
      <dgm:prSet presAssocID="{A11B262C-821B-46DB-925A-856BCB228FCD}" presName="sibTrans" presStyleCnt="0"/>
      <dgm:spPr/>
    </dgm:pt>
    <dgm:pt modelId="{B8017C90-355A-2745-8033-231D9ED05721}" type="pres">
      <dgm:prSet presAssocID="{336F276A-2BF0-4164-B69C-D3761ECFB3A7}" presName="textNode" presStyleLbl="node1" presStyleIdx="1" presStyleCnt="3">
        <dgm:presLayoutVars>
          <dgm:bulletEnabled val="1"/>
        </dgm:presLayoutVars>
      </dgm:prSet>
      <dgm:spPr/>
    </dgm:pt>
    <dgm:pt modelId="{AA698FAA-1067-0A47-A3FB-DE83FA0D9ED5}" type="pres">
      <dgm:prSet presAssocID="{5C174181-4FB6-4264-B99A-827D82375AFE}" presName="sibTrans" presStyleCnt="0"/>
      <dgm:spPr/>
    </dgm:pt>
    <dgm:pt modelId="{D7A1B5B4-1DD0-2C4A-A15E-8B1CE72F5DA7}" type="pres">
      <dgm:prSet presAssocID="{D93F0419-6C41-4695-B893-DD92597B0FA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E3E0C54-7B00-0441-AFCF-D7438E7CD2AF}" type="presOf" srcId="{A112421B-3DB7-4799-BF61-72826A995AD4}" destId="{52A68EA6-4734-2049-8960-555B700C7800}" srcOrd="0" destOrd="0" presId="urn:microsoft.com/office/officeart/2005/8/layout/hProcess9"/>
    <dgm:cxn modelId="{40C53D5A-A5E7-47A5-A96A-8E54D0F1CD08}" srcId="{A112421B-3DB7-4799-BF61-72826A995AD4}" destId="{D93F0419-6C41-4695-B893-DD92597B0FAB}" srcOrd="2" destOrd="0" parTransId="{F1E2A8EA-D5C6-48DB-A26E-F0A34E94B6B7}" sibTransId="{68CF005D-6E14-4485-ABBF-4686707A3665}"/>
    <dgm:cxn modelId="{EF50F07D-593A-BD44-8EBC-D3AE916B03E2}" type="presOf" srcId="{96B7933E-FEAA-4211-9487-E79CADA1F7E7}" destId="{B8FA01BB-BC4D-7245-92B8-49CC9FF90D5D}" srcOrd="0" destOrd="0" presId="urn:microsoft.com/office/officeart/2005/8/layout/hProcess9"/>
    <dgm:cxn modelId="{B432808B-C9C5-DE44-AC86-007E7861DCC6}" type="presOf" srcId="{336F276A-2BF0-4164-B69C-D3761ECFB3A7}" destId="{B8017C90-355A-2745-8033-231D9ED05721}" srcOrd="0" destOrd="0" presId="urn:microsoft.com/office/officeart/2005/8/layout/hProcess9"/>
    <dgm:cxn modelId="{55DD45AF-B4E4-42CD-822D-FC7601381522}" srcId="{A112421B-3DB7-4799-BF61-72826A995AD4}" destId="{336F276A-2BF0-4164-B69C-D3761ECFB3A7}" srcOrd="1" destOrd="0" parTransId="{CD104B0C-EDF1-4B8E-938B-C470F97BE20E}" sibTransId="{5C174181-4FB6-4264-B99A-827D82375AFE}"/>
    <dgm:cxn modelId="{55C188B4-7528-4270-A478-4AE451598928}" srcId="{A112421B-3DB7-4799-BF61-72826A995AD4}" destId="{96B7933E-FEAA-4211-9487-E79CADA1F7E7}" srcOrd="0" destOrd="0" parTransId="{B5489739-41C2-4389-9AD9-BFE99B188B80}" sibTransId="{A11B262C-821B-46DB-925A-856BCB228FCD}"/>
    <dgm:cxn modelId="{0D771ED6-F066-0848-A451-B36F0A4380D4}" type="presOf" srcId="{D93F0419-6C41-4695-B893-DD92597B0FAB}" destId="{D7A1B5B4-1DD0-2C4A-A15E-8B1CE72F5DA7}" srcOrd="0" destOrd="0" presId="urn:microsoft.com/office/officeart/2005/8/layout/hProcess9"/>
    <dgm:cxn modelId="{C2219979-5B43-3549-93B7-FF9F0E37EA76}" type="presParOf" srcId="{52A68EA6-4734-2049-8960-555B700C7800}" destId="{F670B99C-0B59-0041-B021-03910F69E7C8}" srcOrd="0" destOrd="0" presId="urn:microsoft.com/office/officeart/2005/8/layout/hProcess9"/>
    <dgm:cxn modelId="{88EAA2D4-D824-3544-AAF0-39AE49B65752}" type="presParOf" srcId="{52A68EA6-4734-2049-8960-555B700C7800}" destId="{665ECE7E-9BB4-9B4A-AE9B-FE1A9B7E7B98}" srcOrd="1" destOrd="0" presId="urn:microsoft.com/office/officeart/2005/8/layout/hProcess9"/>
    <dgm:cxn modelId="{FE04C248-53B3-5E4F-BBE7-13327AEF8B87}" type="presParOf" srcId="{665ECE7E-9BB4-9B4A-AE9B-FE1A9B7E7B98}" destId="{B8FA01BB-BC4D-7245-92B8-49CC9FF90D5D}" srcOrd="0" destOrd="0" presId="urn:microsoft.com/office/officeart/2005/8/layout/hProcess9"/>
    <dgm:cxn modelId="{18738F33-C1F9-0E44-802E-79AAA7EE8099}" type="presParOf" srcId="{665ECE7E-9BB4-9B4A-AE9B-FE1A9B7E7B98}" destId="{AFE2E78E-2FE8-BB41-A8E3-B8B57C2F5BC3}" srcOrd="1" destOrd="0" presId="urn:microsoft.com/office/officeart/2005/8/layout/hProcess9"/>
    <dgm:cxn modelId="{9BCC539C-A7EB-5447-813E-7DB3BFA4745D}" type="presParOf" srcId="{665ECE7E-9BB4-9B4A-AE9B-FE1A9B7E7B98}" destId="{B8017C90-355A-2745-8033-231D9ED05721}" srcOrd="2" destOrd="0" presId="urn:microsoft.com/office/officeart/2005/8/layout/hProcess9"/>
    <dgm:cxn modelId="{71F6AE38-CDE6-B54B-8F96-CB03FCC9D4DB}" type="presParOf" srcId="{665ECE7E-9BB4-9B4A-AE9B-FE1A9B7E7B98}" destId="{AA698FAA-1067-0A47-A3FB-DE83FA0D9ED5}" srcOrd="3" destOrd="0" presId="urn:microsoft.com/office/officeart/2005/8/layout/hProcess9"/>
    <dgm:cxn modelId="{918C3AA9-8E49-AB41-9B5C-A7A9CBE48609}" type="presParOf" srcId="{665ECE7E-9BB4-9B4A-AE9B-FE1A9B7E7B98}" destId="{D7A1B5B4-1DD0-2C4A-A15E-8B1CE72F5DA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C9A09-3D79-2343-8931-6D695DD24263}">
      <dsp:nvSpPr>
        <dsp:cNvPr id="0" name=""/>
        <dsp:cNvSpPr/>
      </dsp:nvSpPr>
      <dsp:spPr>
        <a:xfrm>
          <a:off x="0" y="394399"/>
          <a:ext cx="582176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BD999-52A9-A54B-999C-E559D88129FB}">
      <dsp:nvSpPr>
        <dsp:cNvPr id="0" name=""/>
        <dsp:cNvSpPr/>
      </dsp:nvSpPr>
      <dsp:spPr>
        <a:xfrm>
          <a:off x="291088" y="99199"/>
          <a:ext cx="4075236" cy="590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Brewer, William</a:t>
          </a:r>
        </a:p>
      </dsp:txBody>
      <dsp:txXfrm>
        <a:off x="319909" y="128020"/>
        <a:ext cx="4017594" cy="532757"/>
      </dsp:txXfrm>
    </dsp:sp>
    <dsp:sp modelId="{684BF70A-8406-FD4F-A199-C438EF22413C}">
      <dsp:nvSpPr>
        <dsp:cNvPr id="0" name=""/>
        <dsp:cNvSpPr/>
      </dsp:nvSpPr>
      <dsp:spPr>
        <a:xfrm>
          <a:off x="0" y="1301599"/>
          <a:ext cx="582176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7431-33B4-7743-A90B-7F50D3F36153}">
      <dsp:nvSpPr>
        <dsp:cNvPr id="0" name=""/>
        <dsp:cNvSpPr/>
      </dsp:nvSpPr>
      <dsp:spPr>
        <a:xfrm>
          <a:off x="291088" y="1006399"/>
          <a:ext cx="4075236" cy="590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Linn, Dale</a:t>
          </a:r>
        </a:p>
      </dsp:txBody>
      <dsp:txXfrm>
        <a:off x="319909" y="1035220"/>
        <a:ext cx="4017594" cy="532757"/>
      </dsp:txXfrm>
    </dsp:sp>
    <dsp:sp modelId="{EAB844D3-FDDA-9D4A-B840-6905D41FC69C}">
      <dsp:nvSpPr>
        <dsp:cNvPr id="0" name=""/>
        <dsp:cNvSpPr/>
      </dsp:nvSpPr>
      <dsp:spPr>
        <a:xfrm>
          <a:off x="0" y="2208799"/>
          <a:ext cx="582176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1C14-5964-D14B-84D8-55DC60191163}">
      <dsp:nvSpPr>
        <dsp:cNvPr id="0" name=""/>
        <dsp:cNvSpPr/>
      </dsp:nvSpPr>
      <dsp:spPr>
        <a:xfrm>
          <a:off x="291088" y="1913599"/>
          <a:ext cx="4075236" cy="590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Shannon, Kiara</a:t>
          </a:r>
        </a:p>
      </dsp:txBody>
      <dsp:txXfrm>
        <a:off x="319909" y="1942420"/>
        <a:ext cx="4017594" cy="532757"/>
      </dsp:txXfrm>
    </dsp:sp>
    <dsp:sp modelId="{85ED3D65-DB26-8C4F-95D3-93D7BA48F226}">
      <dsp:nvSpPr>
        <dsp:cNvPr id="0" name=""/>
        <dsp:cNvSpPr/>
      </dsp:nvSpPr>
      <dsp:spPr>
        <a:xfrm>
          <a:off x="0" y="3115998"/>
          <a:ext cx="582176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753EF-F2AA-8242-96F3-8EB919590B58}">
      <dsp:nvSpPr>
        <dsp:cNvPr id="0" name=""/>
        <dsp:cNvSpPr/>
      </dsp:nvSpPr>
      <dsp:spPr>
        <a:xfrm>
          <a:off x="291088" y="2820799"/>
          <a:ext cx="4075236" cy="590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Troche, Hugo</a:t>
          </a:r>
        </a:p>
      </dsp:txBody>
      <dsp:txXfrm>
        <a:off x="319909" y="2849620"/>
        <a:ext cx="4017594" cy="532757"/>
      </dsp:txXfrm>
    </dsp:sp>
    <dsp:sp modelId="{DE9FB70A-7F27-1447-A64F-C5776B43FAC0}">
      <dsp:nvSpPr>
        <dsp:cNvPr id="0" name=""/>
        <dsp:cNvSpPr/>
      </dsp:nvSpPr>
      <dsp:spPr>
        <a:xfrm>
          <a:off x="0" y="4023198"/>
          <a:ext cx="582176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416560" rIns="4518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Ahmad Mousa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Joshua Steir</a:t>
          </a:r>
        </a:p>
      </dsp:txBody>
      <dsp:txXfrm>
        <a:off x="0" y="4023198"/>
        <a:ext cx="5821767" cy="1165500"/>
      </dsp:txXfrm>
    </dsp:sp>
    <dsp:sp modelId="{114BFD16-178A-B641-9784-DC4BDFF1A86F}">
      <dsp:nvSpPr>
        <dsp:cNvPr id="0" name=""/>
        <dsp:cNvSpPr/>
      </dsp:nvSpPr>
      <dsp:spPr>
        <a:xfrm>
          <a:off x="291088" y="3727999"/>
          <a:ext cx="4075236" cy="5903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Guidance:</a:t>
          </a:r>
        </a:p>
      </dsp:txBody>
      <dsp:txXfrm>
        <a:off x="319909" y="3756820"/>
        <a:ext cx="4017594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0B99C-0B59-0041-B021-03910F69E7C8}">
      <dsp:nvSpPr>
        <dsp:cNvPr id="0" name=""/>
        <dsp:cNvSpPr/>
      </dsp:nvSpPr>
      <dsp:spPr>
        <a:xfrm>
          <a:off x="471130" y="0"/>
          <a:ext cx="5339477" cy="52482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01BB-BC4D-7245-92B8-49CC9FF90D5D}">
      <dsp:nvSpPr>
        <dsp:cNvPr id="0" name=""/>
        <dsp:cNvSpPr/>
      </dsp:nvSpPr>
      <dsp:spPr>
        <a:xfrm>
          <a:off x="6747" y="1574482"/>
          <a:ext cx="2021934" cy="2099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Date Created: July 15,2021</a:t>
          </a:r>
        </a:p>
      </dsp:txBody>
      <dsp:txXfrm>
        <a:off x="105450" y="1673185"/>
        <a:ext cx="1824528" cy="1901904"/>
      </dsp:txXfrm>
    </dsp:sp>
    <dsp:sp modelId="{B8017C90-355A-2745-8033-231D9ED05721}">
      <dsp:nvSpPr>
        <dsp:cNvPr id="0" name=""/>
        <dsp:cNvSpPr/>
      </dsp:nvSpPr>
      <dsp:spPr>
        <a:xfrm>
          <a:off x="2129901" y="1574482"/>
          <a:ext cx="2021934" cy="2099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25,835 records - each record is a person</a:t>
          </a:r>
        </a:p>
      </dsp:txBody>
      <dsp:txXfrm>
        <a:off x="2228604" y="1673185"/>
        <a:ext cx="1824528" cy="1901904"/>
      </dsp:txXfrm>
    </dsp:sp>
    <dsp:sp modelId="{D7A1B5B4-1DD0-2C4A-A15E-8B1CE72F5DA7}">
      <dsp:nvSpPr>
        <dsp:cNvPr id="0" name=""/>
        <dsp:cNvSpPr/>
      </dsp:nvSpPr>
      <dsp:spPr>
        <a:xfrm>
          <a:off x="4253055" y="1574482"/>
          <a:ext cx="2021934" cy="2099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54 fields, characteristics and circumstances of the individual, compiled specifically to study Recidivism</a:t>
          </a:r>
        </a:p>
      </dsp:txBody>
      <dsp:txXfrm>
        <a:off x="4351758" y="1673185"/>
        <a:ext cx="1824528" cy="190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2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jp.usdoj.gov/stories/s/daxx-hznc" TargetMode="External"/><Relationship Id="rId2" Type="http://schemas.openxmlformats.org/officeDocument/2006/relationships/hyperlink" Target="https://data.ojp.usdoj.gov/Courts/NIJ-s-Recidivism-Challenge-Full-Dataset/ynf5-u8nk/about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47D-31AE-D671-E2C3-5932E559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Recidivism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FA010-87B3-285F-E8B2-4573933E0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Released from prison, returning after some time</a:t>
            </a:r>
          </a:p>
        </p:txBody>
      </p:sp>
    </p:spTree>
    <p:extLst>
      <p:ext uri="{BB962C8B-B14F-4D97-AF65-F5344CB8AC3E}">
        <p14:creationId xmlns:p14="http://schemas.microsoft.com/office/powerpoint/2010/main" val="421698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Top view of cubes connected with black lines">
            <a:extLst>
              <a:ext uri="{FF2B5EF4-FFF2-40B4-BE49-F238E27FC236}">
                <a16:creationId xmlns:a16="http://schemas.microsoft.com/office/drawing/2014/main" id="{F3B66ED9-813C-6A92-D287-54D592F10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9" r="-1" b="1249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0186C-9057-AB6D-AA20-D8DED3D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81" y="2358391"/>
            <a:ext cx="2714952" cy="2453676"/>
          </a:xfrm>
        </p:spPr>
        <p:txBody>
          <a:bodyPr>
            <a:normAutofit/>
          </a:bodyPr>
          <a:lstStyle/>
          <a:p>
            <a:r>
              <a:rPr lang="en-US" b="1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C8D4-48C2-F5C3-6245-9AB2AD90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60" y="1862274"/>
            <a:ext cx="5315742" cy="3368347"/>
          </a:xfrm>
        </p:spPr>
        <p:txBody>
          <a:bodyPr>
            <a:normAutofit/>
          </a:bodyPr>
          <a:lstStyle/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 the data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 data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Gain knowledge of data with Pivot Tables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the model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Train, Test, Split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kern="0">
                <a:solidFill>
                  <a:srgbClr val="FFFFF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Loss, Accuracy</a:t>
            </a:r>
            <a:endParaRPr lang="en-US" kern="100">
              <a:solidFill>
                <a:srgbClr val="FFFFF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72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AA27-0667-5053-D0A7-10FE0E19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en-US" sz="3100" b="1" dirty="0">
                <a:solidFill>
                  <a:schemeClr val="tx1"/>
                </a:solidFill>
              </a:rPr>
              <a:t>Technical Description of the Coding Process</a:t>
            </a:r>
            <a:br>
              <a:rPr lang="en-US" sz="3100" b="1" dirty="0">
                <a:solidFill>
                  <a:schemeClr val="tx1"/>
                </a:solidFill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FC2663-BFCB-9367-5F48-354425ED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6" b="14568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019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67CA-F19A-09EE-C7F3-60324900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Conclusions</a:t>
            </a:r>
          </a:p>
        </p:txBody>
      </p:sp>
      <p:pic>
        <p:nvPicPr>
          <p:cNvPr id="5" name="Picture 4" descr="Top view of a labyrinth">
            <a:extLst>
              <a:ext uri="{FF2B5EF4-FFF2-40B4-BE49-F238E27FC236}">
                <a16:creationId xmlns:a16="http://schemas.microsoft.com/office/drawing/2014/main" id="{9ADDA3F0-8EBF-31CE-FED1-BB39DE66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0" r="20699" b="-2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492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BC534-EDA4-5728-BB6F-54D9D57BE65E}"/>
              </a:ext>
            </a:extLst>
          </p:cNvPr>
          <p:cNvSpPr txBox="1"/>
          <p:nvPr/>
        </p:nvSpPr>
        <p:spPr>
          <a:xfrm>
            <a:off x="980659" y="2905780"/>
            <a:ext cx="3016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Confusion Matrix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FC672-EEA0-F00B-A2C8-BF98D93415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22" y="722364"/>
            <a:ext cx="7294678" cy="4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9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9756-4B3E-9523-4D66-324B0CB9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416F-FDA3-BB36-E3E3-9150B39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xx</a:t>
            </a:r>
          </a:p>
          <a:p>
            <a:r>
              <a:rPr lang="en-US" dirty="0"/>
              <a:t>2 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zz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F2B-4043-24BA-0683-039012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1BB5-7597-78F5-85A3-ADA0E2C8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E"/>
                </a:solidFill>
              </a:rPr>
              <a:t>What are the chances of a released inmate to return to jail ?</a:t>
            </a:r>
          </a:p>
          <a:p>
            <a:r>
              <a:rPr lang="en-US" sz="2400" dirty="0">
                <a:solidFill>
                  <a:srgbClr val="FFFFFE"/>
                </a:solidFill>
              </a:rPr>
              <a:t>Is it possible to predict if a specific individual will return to jail ?</a:t>
            </a:r>
          </a:p>
        </p:txBody>
      </p:sp>
      <p:pic>
        <p:nvPicPr>
          <p:cNvPr id="5" name="Picture 4" descr="Chicken wire close-up">
            <a:extLst>
              <a:ext uri="{FF2B5EF4-FFF2-40B4-BE49-F238E27FC236}">
                <a16:creationId xmlns:a16="http://schemas.microsoft.com/office/drawing/2014/main" id="{86E8EEB6-C4C9-592F-03B7-E28B53DC8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5" r="29245" b="-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EB90-D844-2A23-EB80-62E51CC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280AB-5CD6-0F4D-0D8D-9AE1FEEBC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82469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40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F4DF-7E70-5245-C43F-B1CB487F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787A-CE78-A56A-95E6-1DB157C7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Introduction</a:t>
            </a:r>
          </a:p>
          <a:p>
            <a:pPr lvl="1"/>
            <a:r>
              <a:rPr lang="en-US" sz="1800" dirty="0"/>
              <a:t>By William Brewer</a:t>
            </a:r>
          </a:p>
          <a:p>
            <a:r>
              <a:rPr lang="en-US" sz="2800" b="1" dirty="0"/>
              <a:t>Technical Description of the Coding Process</a:t>
            </a:r>
          </a:p>
          <a:p>
            <a:pPr lvl="1"/>
            <a:r>
              <a:rPr lang="en-US" sz="1800" dirty="0"/>
              <a:t>By Dale Linn</a:t>
            </a:r>
          </a:p>
          <a:p>
            <a:r>
              <a:rPr lang="en-US" sz="2800" b="1" dirty="0"/>
              <a:t>Conclusions</a:t>
            </a:r>
          </a:p>
          <a:p>
            <a:pPr lvl="1"/>
            <a:r>
              <a:rPr lang="en-US" sz="1800" dirty="0"/>
              <a:t>By Kiara Shannon &amp; Hugo Troche</a:t>
            </a:r>
          </a:p>
          <a:p>
            <a:endParaRPr lang="en-US" dirty="0"/>
          </a:p>
          <a:p>
            <a:r>
              <a:rPr lang="en-US" dirty="0"/>
              <a:t>Audience:  Bootcamp students and instructors</a:t>
            </a:r>
          </a:p>
        </p:txBody>
      </p:sp>
    </p:spTree>
    <p:extLst>
      <p:ext uri="{BB962C8B-B14F-4D97-AF65-F5344CB8AC3E}">
        <p14:creationId xmlns:p14="http://schemas.microsoft.com/office/powerpoint/2010/main" val="92613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F293E-1DCB-F2A4-FEA9-5140D09CB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182-06D7-26CC-788C-A0B341FB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E141CF0-9E8D-9CD9-604D-BE893CD3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r>
              <a:rPr lang="en-US" kern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PublicData:NIJ_s_Recidivism_Challenge_Full_Dataset.csv:</a:t>
            </a:r>
            <a:r>
              <a:rPr lang="en-US" kern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://data.ojp.usdoj.gov/Courts/NIJ-s-Recidivism-Challenge-Full-Dataset/ynf5-u8nk/about_data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https://data.ojp.usdoj.gov/stories/s/daxx-hznc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71E83B8E-6E32-0A4D-11F2-8C93B7C17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3337" y="2416047"/>
            <a:ext cx="3346704" cy="334670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6996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0F53-2FAB-CFB5-E9D8-29CD2E51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for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D35931-EE47-E165-F7AC-B677A2D9AE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5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06E1-382D-A001-DE3A-8B7DD16C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and circumstances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D1EB-4780-1782-56F3-87883982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 Number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Race,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Age_at_Release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Residence_PUMA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Gang_Affiliated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Supervision_Risk_Score_First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Supervision_Level_First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Education_Level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Dependents,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Prison_Offense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Prison_Years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Prior_Arrest_Episodes_Felony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Prior_Arrest_Episodes_Misd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Prior_Arrest_Episodes_Violent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Prior_Arrest_Episodes_Property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Prior_Arrest_Episodes_Drug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Prior_Arrest_Episodes_PPViolationCharges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Prior_Arrest_Episodes_DVCharges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Prior_Arrest_Episodes_GunCharges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Prior_Conviction_Episodes_Felony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Prior_Conviction_Episodes_Misd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Prior_Conviction_Episodes_Viol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Prior_Conviction_Episodes_Prop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Prior_Conviction_Episodes_Drug</a:t>
            </a:r>
            <a:r>
              <a:rPr lang="en-US" sz="1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effectLst/>
            </a:endParaRPr>
          </a:p>
          <a:p>
            <a:pPr marL="914400" marR="0" lvl="2" indent="0" fontAlgn="base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2C4B-355A-18F0-6F7B-17885F6A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83C-3563-4B3A-F6FF-E7E51E8E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and circumstances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5DA3-4305-AEDD-E812-BF86B789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Prior_Conviction_Episodes_PPViolationCharges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Prior_Conviction_Episodes_DomesticViolenceCharges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Prior_Conviction_Episodes_GunCharges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Prior_Revocations_Parole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Prior_Revocations_Probation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Condition_MH_SA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Condition_Cog_Ed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Condition_Other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Violations_ElectronicMonitoring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Violations_Instruction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Violations_FailToReport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Violations_MoveWithoutPermission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Delinquency_Reports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Program_Attendances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Program_UnexcusedAbsences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Residence_Changes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Plain Text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Avg_Days_per_DrugTest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DrugTests_THC_Positive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DrugTests_Cocaine_Positive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DrugTests_Meth_Positive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DrugTests_Other_Positive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Percent_Days_Employed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Jobs_Per_Year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Employment_Exempt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Recidivism_Within_3years,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Recidivism_Arrest_Year1,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Recidivism_Arrest_Year2,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Recidivism_Arrest_Year3, Boolean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25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Training_Sample</a:t>
            </a:r>
            <a:r>
              <a:rPr lang="en-US" sz="25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</a:t>
            </a:r>
            <a:endParaRPr lang="en-US" sz="25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00" dirty="0">
              <a:effectLst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5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endParaRPr lang="en-US" sz="1100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fontAlgn="base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522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{403B96D5-B179-064B-B2CC-2B99E6B66A65}tf16401369</Template>
  <TotalTime>206</TotalTime>
  <Words>615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Recidivism</vt:lpstr>
      <vt:lpstr>The questions</vt:lpstr>
      <vt:lpstr>Project Team</vt:lpstr>
      <vt:lpstr>Presentation Structure</vt:lpstr>
      <vt:lpstr>PowerPoint Presentation</vt:lpstr>
      <vt:lpstr>References</vt:lpstr>
      <vt:lpstr>The file for analysis</vt:lpstr>
      <vt:lpstr>Characteristics and circumstances</vt:lpstr>
      <vt:lpstr>Characteristics and circumstances</vt:lpstr>
      <vt:lpstr>Action Plan</vt:lpstr>
      <vt:lpstr>Technical Description of the Coding Process </vt:lpstr>
      <vt:lpstr>Conclusions</vt:lpstr>
      <vt:lpstr>PowerPoint Presentation</vt:lpstr>
      <vt:lpstr>Main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Recidivism</dc:title>
  <dc:creator>hugo troche</dc:creator>
  <cp:lastModifiedBy>hugo troche</cp:lastModifiedBy>
  <cp:revision>11</cp:revision>
  <dcterms:created xsi:type="dcterms:W3CDTF">2024-02-23T17:53:04Z</dcterms:created>
  <dcterms:modified xsi:type="dcterms:W3CDTF">2024-02-29T01:45:18Z</dcterms:modified>
</cp:coreProperties>
</file>