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9" r:id="rId2"/>
    <p:sldId id="262" r:id="rId3"/>
    <p:sldId id="264" r:id="rId4"/>
    <p:sldId id="263" r:id="rId5"/>
    <p:sldId id="265" r:id="rId6"/>
    <p:sldId id="266" r:id="rId7"/>
    <p:sldId id="268" r:id="rId8"/>
    <p:sldId id="267" r:id="rId9"/>
    <p:sldId id="296" r:id="rId10"/>
    <p:sldId id="256" r:id="rId11"/>
    <p:sldId id="350" r:id="rId12"/>
    <p:sldId id="258" r:id="rId13"/>
    <p:sldId id="269" r:id="rId14"/>
    <p:sldId id="270" r:id="rId15"/>
    <p:sldId id="271" r:id="rId16"/>
    <p:sldId id="260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1" r:id="rId32"/>
    <p:sldId id="292" r:id="rId33"/>
    <p:sldId id="293" r:id="rId34"/>
    <p:sldId id="294" r:id="rId35"/>
    <p:sldId id="297" r:id="rId36"/>
    <p:sldId id="299" r:id="rId37"/>
    <p:sldId id="300" r:id="rId38"/>
    <p:sldId id="301" r:id="rId39"/>
    <p:sldId id="302" r:id="rId40"/>
    <p:sldId id="304" r:id="rId41"/>
    <p:sldId id="306" r:id="rId42"/>
    <p:sldId id="344" r:id="rId43"/>
    <p:sldId id="326" r:id="rId44"/>
    <p:sldId id="328" r:id="rId45"/>
    <p:sldId id="309" r:id="rId46"/>
    <p:sldId id="345" r:id="rId47"/>
    <p:sldId id="329" r:id="rId48"/>
    <p:sldId id="331" r:id="rId49"/>
    <p:sldId id="312" r:id="rId50"/>
    <p:sldId id="346" r:id="rId51"/>
    <p:sldId id="332" r:id="rId52"/>
    <p:sldId id="334" r:id="rId53"/>
    <p:sldId id="315" r:id="rId54"/>
    <p:sldId id="347" r:id="rId55"/>
    <p:sldId id="335" r:id="rId56"/>
    <p:sldId id="337" r:id="rId57"/>
    <p:sldId id="318" r:id="rId58"/>
    <p:sldId id="348" r:id="rId59"/>
    <p:sldId id="338" r:id="rId60"/>
    <p:sldId id="340" r:id="rId61"/>
    <p:sldId id="321" r:id="rId62"/>
    <p:sldId id="349" r:id="rId63"/>
    <p:sldId id="341" r:id="rId64"/>
    <p:sldId id="343" r:id="rId65"/>
    <p:sldId id="324" r:id="rId66"/>
    <p:sldId id="325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E5BC8-41B7-6E43-815F-B1A83FEFA4BD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2BB5-0591-1F44-875D-881BB5B5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 is picking what Brittany would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2BB5-0591-1F44-875D-881BB5B52B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5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Brittany is picking what SHE would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2BB5-0591-1F44-875D-881BB5B52B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C45C-2FDE-9144-9C78-8E4F000B3A6A}" type="datetimeFigureOut">
              <a:rPr lang="en-US" smtClean="0"/>
              <a:pPr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479" y="1600200"/>
            <a:ext cx="750778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Let’s look at a pretend version of the game with two people named Brittany and Steve.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Brittany is chatting with Steve.</a:t>
            </a:r>
          </a:p>
          <a:p>
            <a:pPr marL="0" indent="0" algn="ctr">
              <a:buNone/>
            </a:pPr>
            <a:r>
              <a:rPr lang="en-US" sz="3600" dirty="0"/>
              <a:t>Brittany gives </a:t>
            </a:r>
            <a:r>
              <a:rPr lang="en-US" sz="3600" dirty="0" smtClean="0"/>
              <a:t>hints about herself and </a:t>
            </a:r>
            <a:r>
              <a:rPr lang="en-US" sz="3600" dirty="0"/>
              <a:t>Steve </a:t>
            </a:r>
            <a:r>
              <a:rPr lang="en-US" sz="3600" dirty="0" smtClean="0"/>
              <a:t>tries to guess what she will pick. 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50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395603"/>
            <a:ext cx="4798507" cy="1755775"/>
          </a:xfrm>
          <a:prstGeom prst="roundRect">
            <a:avLst>
              <a:gd name="adj" fmla="val 2967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want to eat healthy.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71600" y="2395602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3742" y="2996473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want to eat healthy.</a:t>
            </a:r>
          </a:p>
        </p:txBody>
      </p:sp>
    </p:spTree>
    <p:extLst>
      <p:ext uri="{BB962C8B-B14F-4D97-AF65-F5344CB8AC3E}">
        <p14:creationId xmlns:p14="http://schemas.microsoft.com/office/powerpoint/2010/main" val="2643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173" y="1600200"/>
            <a:ext cx="696353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THEN STEVE HAS TO GUESS WHAT BRITTANY WILL PICK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306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   APPLES			 	 		       PANCAKES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</a:t>
            </a:r>
            <a:r>
              <a:rPr lang="en-US" sz="4000" dirty="0"/>
              <a:t>THE SAME </a:t>
            </a:r>
            <a:r>
              <a:rPr lang="en-US" sz="4000" dirty="0" smtClean="0"/>
              <a:t>TIME, </a:t>
            </a:r>
            <a:r>
              <a:rPr lang="en-US" sz="4000" dirty="0"/>
              <a:t>BRITTANY </a:t>
            </a:r>
            <a:r>
              <a:rPr lang="en-US" sz="4000" dirty="0" smtClean="0"/>
              <a:t>ALSO ANSWERS THE SAME QUESTION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6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   APPLES			 	 		       PANCAKES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STEVE’S ANSWER GETS SENT TO BRITTANY AND BRITTANY’S ANSWER GETS SENT TO STEVE. 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IF THEIR ANSWERS MATCH, THEY GET A SMILIE FACE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2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8293" y="1600200"/>
            <a:ext cx="4798507" cy="1755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5799" y="3581249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7941" y="4182120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 :)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888293" y="1600200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016" y="2165644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</a:t>
            </a:r>
          </a:p>
        </p:txBody>
      </p:sp>
    </p:spTree>
    <p:extLst>
      <p:ext uri="{BB962C8B-B14F-4D97-AF65-F5344CB8AC3E}">
        <p14:creationId xmlns:p14="http://schemas.microsoft.com/office/powerpoint/2010/main" val="25251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THE SAME TIME, BRITTANY SEES THEIR ANSWERS TOO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872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8293" y="1893160"/>
            <a:ext cx="4798507" cy="1755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799" y="3875019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Apples  :)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799" y="3874209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7941" y="4475080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 :)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888293" y="1893160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0016" y="2458604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</a:t>
            </a:r>
          </a:p>
        </p:txBody>
      </p:sp>
    </p:spTree>
    <p:extLst>
      <p:ext uri="{BB962C8B-B14F-4D97-AF65-F5344CB8AC3E}">
        <p14:creationId xmlns:p14="http://schemas.microsoft.com/office/powerpoint/2010/main" val="26488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HERE’S A NEW QUESTION</a:t>
            </a:r>
          </a:p>
        </p:txBody>
      </p:sp>
    </p:spTree>
    <p:extLst>
      <p:ext uri="{BB962C8B-B14F-4D97-AF65-F5344CB8AC3E}">
        <p14:creationId xmlns:p14="http://schemas.microsoft.com/office/powerpoint/2010/main" val="29502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let’s look at what a chat is like.</a:t>
            </a:r>
          </a:p>
        </p:txBody>
      </p:sp>
    </p:spTree>
    <p:extLst>
      <p:ext uri="{BB962C8B-B14F-4D97-AF65-F5344CB8AC3E}">
        <p14:creationId xmlns:p14="http://schemas.microsoft.com/office/powerpoint/2010/main" val="1970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37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I want to go somewhere _________ on vacation.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921" y="5602515"/>
            <a:ext cx="80312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FUN									  RELAXING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3029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490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0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AFTER </a:t>
            </a:r>
            <a:r>
              <a:rPr lang="en-US" sz="4000" dirty="0" smtClean="0"/>
              <a:t>BRITTANY ANSWERS, HER HINT GETS SENT TO STEVE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want to go somewhere fun on vacation.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3670" y="2510374"/>
            <a:ext cx="3781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want to go somewhere fun on vacation.</a:t>
            </a:r>
          </a:p>
        </p:txBody>
      </p:sp>
    </p:spTree>
    <p:extLst>
      <p:ext uri="{BB962C8B-B14F-4D97-AF65-F5344CB8AC3E}">
        <p14:creationId xmlns:p14="http://schemas.microsoft.com/office/powerpoint/2010/main" val="35657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MOUNTAINS 	 		              BEACH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5986686" y="4817685"/>
            <a:ext cx="286077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2707082" y="2168710"/>
            <a:ext cx="3642618" cy="255769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Steve is trying to guess what Brittany will pick</a:t>
            </a:r>
          </a:p>
        </p:txBody>
      </p:sp>
    </p:spTree>
    <p:extLst>
      <p:ext uri="{BB962C8B-B14F-4D97-AF65-F5344CB8AC3E}">
        <p14:creationId xmlns:p14="http://schemas.microsoft.com/office/powerpoint/2010/main" val="4210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THE SAME TIME, BRITTANY ALSO GIVES HER ANSWER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2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MOUNTAINS			 	 		       BEACH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63151" cy="19094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THEN STEVE SEES HIS ANSWER</a:t>
            </a:r>
          </a:p>
          <a:p>
            <a:pPr marL="0" indent="0" algn="ctr">
              <a:buNone/>
            </a:pPr>
            <a:r>
              <a:rPr lang="en-US" sz="4000" dirty="0"/>
              <a:t>PLUS BRITTANY’S ANSWER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IF THEY’RE THE SAME, THERE WILL BE A SMILIE FACE</a:t>
            </a:r>
          </a:p>
        </p:txBody>
      </p:sp>
    </p:spTree>
    <p:extLst>
      <p:ext uri="{BB962C8B-B14F-4D97-AF65-F5344CB8AC3E}">
        <p14:creationId xmlns:p14="http://schemas.microsoft.com/office/powerpoint/2010/main" val="18063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788634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Mountains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463" y="3774326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9605" y="4375197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59957" y="1793277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61680" y="2358721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2242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THE SAME TIME, BRITTANY SEES BOTH OF THEIR ANSWERS TOO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7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BRITTANY’S SCREEN IS BLUE</a:t>
            </a:r>
          </a:p>
        </p:txBody>
      </p:sp>
    </p:spTree>
    <p:extLst>
      <p:ext uri="{BB962C8B-B14F-4D97-AF65-F5344CB8AC3E}">
        <p14:creationId xmlns:p14="http://schemas.microsoft.com/office/powerpoint/2010/main" val="31829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8293" y="1767550"/>
            <a:ext cx="4798507" cy="1755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Mountains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930846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Beach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930846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9342" y="4531717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Beach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888293" y="1767550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0016" y="2332994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33928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54" y="1417638"/>
            <a:ext cx="7368229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SOMETIMES  A MAZE POPS UP THAT BRITTANY HAS TO SOLVE TO CONTINUE CHATTING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WHEN THIS HAPPENS, STEVE CONNECTS TO A COMPUTER TO CHAT WITH INSTEAD</a:t>
            </a:r>
          </a:p>
        </p:txBody>
      </p:sp>
    </p:spTree>
    <p:extLst>
      <p:ext uri="{BB962C8B-B14F-4D97-AF65-F5344CB8AC3E}">
        <p14:creationId xmlns:p14="http://schemas.microsoft.com/office/powerpoint/2010/main" val="28708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9" y="1676401"/>
            <a:ext cx="4593409" cy="4874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917" y="297543"/>
            <a:ext cx="8596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Solve this maze to continue chatting! The computer will let Steve know that you are away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04409" y="1789552"/>
            <a:ext cx="406402" cy="2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34983" y="1600200"/>
            <a:ext cx="747986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endParaRPr lang="en-US" sz="45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000000"/>
                </a:solidFill>
              </a:rPr>
              <a:t>SINCE BRITTANY IS SOLVING THE PUZZLE, STEVE WILL CONNECT TO A COMPUTER TO CHAT INSTEAD</a:t>
            </a:r>
          </a:p>
        </p:txBody>
      </p:sp>
    </p:spTree>
    <p:extLst>
      <p:ext uri="{BB962C8B-B14F-4D97-AF65-F5344CB8AC3E}">
        <p14:creationId xmlns:p14="http://schemas.microsoft.com/office/powerpoint/2010/main" val="19115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likes to be creative.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696826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likes to be creative.</a:t>
            </a:r>
          </a:p>
        </p:txBody>
      </p:sp>
    </p:spTree>
    <p:extLst>
      <p:ext uri="{BB962C8B-B14F-4D97-AF65-F5344CB8AC3E}">
        <p14:creationId xmlns:p14="http://schemas.microsoft.com/office/powerpoint/2010/main" val="11467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4" y="5525017"/>
            <a:ext cx="43858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MUSIC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5106" y="4841013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15523" y="5515505"/>
            <a:ext cx="38435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HEALTH CLASS</a:t>
            </a:r>
          </a:p>
        </p:txBody>
      </p:sp>
    </p:spTree>
    <p:extLst>
      <p:ext uri="{BB962C8B-B14F-4D97-AF65-F5344CB8AC3E}">
        <p14:creationId xmlns:p14="http://schemas.microsoft.com/office/powerpoint/2010/main" val="3808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AFTER STEVE ANSWERS, THE COMPUTER GENERATES A RANDOM ANSWER</a:t>
            </a:r>
          </a:p>
        </p:txBody>
      </p:sp>
    </p:spTree>
    <p:extLst>
      <p:ext uri="{BB962C8B-B14F-4D97-AF65-F5344CB8AC3E}">
        <p14:creationId xmlns:p14="http://schemas.microsoft.com/office/powerpoint/2010/main" val="3964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20615"/>
            <a:ext cx="8229600" cy="69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COMPUTER BASICALLY SPINS A WHEEL TO PICK left or right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5575" y="2467515"/>
            <a:ext cx="4107068" cy="3975413"/>
            <a:chOff x="2655575" y="1896981"/>
            <a:chExt cx="4107068" cy="3975413"/>
          </a:xfrm>
        </p:grpSpPr>
        <p:sp>
          <p:nvSpPr>
            <p:cNvPr id="6" name="Oval 5"/>
            <p:cNvSpPr/>
            <p:nvPr/>
          </p:nvSpPr>
          <p:spPr>
            <a:xfrm>
              <a:off x="2655575" y="1896981"/>
              <a:ext cx="4107068" cy="3975413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0"/>
              <a:endCxn id="6" idx="4"/>
            </p:cNvCxnSpPr>
            <p:nvPr/>
          </p:nvCxnSpPr>
          <p:spPr>
            <a:xfrm>
              <a:off x="4709109" y="1896981"/>
              <a:ext cx="0" cy="3975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2"/>
              <a:endCxn id="6" idx="6"/>
            </p:cNvCxnSpPr>
            <p:nvPr/>
          </p:nvCxnSpPr>
          <p:spPr>
            <a:xfrm>
              <a:off x="2655575" y="3884688"/>
              <a:ext cx="41070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6" idx="7"/>
            </p:cNvCxnSpPr>
            <p:nvPr/>
          </p:nvCxnSpPr>
          <p:spPr>
            <a:xfrm flipV="1">
              <a:off x="3257041" y="2479167"/>
              <a:ext cx="2904136" cy="281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6" idx="1"/>
            </p:cNvCxnSpPr>
            <p:nvPr/>
          </p:nvCxnSpPr>
          <p:spPr>
            <a:xfrm flipH="1" flipV="1">
              <a:off x="3257041" y="2479167"/>
              <a:ext cx="2904136" cy="281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18449" y="3269323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679" y="2479167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5218" y="2467515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5233" y="3269323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0869" y="4180516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5639" y="4964965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338" y="4920876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8449" y="4180516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 rot="17930823" flipH="1">
            <a:off x="5706354" y="1998359"/>
            <a:ext cx="1087939" cy="5705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THEN STEVE SEES HIS ANSWER PLUS THE COMPUTER’S ANSWER. 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IF THEY ARE THE SAME, A CHECK MARK WILL APPEAR.</a:t>
            </a:r>
          </a:p>
        </p:txBody>
      </p:sp>
    </p:spTree>
    <p:extLst>
      <p:ext uri="{BB962C8B-B14F-4D97-AF65-F5344CB8AC3E}">
        <p14:creationId xmlns:p14="http://schemas.microsoft.com/office/powerpoint/2010/main" val="15452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STEVE’S SCREEN IS GRAY</a:t>
            </a:r>
          </a:p>
        </p:txBody>
      </p:sp>
    </p:spTree>
    <p:extLst>
      <p:ext uri="{BB962C8B-B14F-4D97-AF65-F5344CB8AC3E}">
        <p14:creationId xmlns:p14="http://schemas.microsoft.com/office/powerpoint/2010/main" val="27937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665668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Music  </a:t>
            </a:r>
            <a:r>
              <a:rPr lang="en-US" sz="3200" dirty="0">
                <a:latin typeface="Zapf Dingbats"/>
                <a:ea typeface="Zapf Dingbats"/>
                <a:cs typeface="Zapf Dingbats"/>
              </a:rPr>
              <a:t>✔</a:t>
            </a:r>
            <a:endParaRPr lang="en-US" sz="3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665668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9342" y="4266539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  </a:t>
            </a:r>
            <a:r>
              <a:rPr lang="en-US" sz="3200" dirty="0">
                <a:solidFill>
                  <a:schemeClr val="bg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888293" y="1502372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0016" y="2067816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7652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08" y="2482216"/>
            <a:ext cx="8229600" cy="173204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PRACTICE ANSWERING QUESTIONS.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IS NOT A REAL CHAT, SO YOU WON’T SEE ANY FEEDBACK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 ONLY HAVE A FEW SECONDS TO ANSWER, SO GUESS QUICKLY!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really likes to dance.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639750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really likes to dance.</a:t>
            </a:r>
          </a:p>
        </p:txBody>
      </p:sp>
    </p:spTree>
    <p:extLst>
      <p:ext uri="{BB962C8B-B14F-4D97-AF65-F5344CB8AC3E}">
        <p14:creationId xmlns:p14="http://schemas.microsoft.com/office/powerpoint/2010/main" val="7328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325" y="5055125"/>
            <a:ext cx="3628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FAST &amp; DANCE</a:t>
            </a:r>
          </a:p>
          <a:p>
            <a:pPr algn="ctr"/>
            <a:r>
              <a:rPr lang="en-US" sz="4500" dirty="0">
                <a:solidFill>
                  <a:srgbClr val="FFFFFF"/>
                </a:solidFill>
              </a:rPr>
              <a:t>SONG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134703"/>
            <a:ext cx="3042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490" y="4134703"/>
            <a:ext cx="28885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5533324" y="5055125"/>
            <a:ext cx="32024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FFFFFF"/>
                </a:solidFill>
              </a:rPr>
              <a:t>SAD &amp; SLOW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rgbClr val="FFFFFF"/>
                </a:solidFill>
              </a:rPr>
              <a:t>SONG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</p:spTree>
    <p:extLst>
      <p:ext uri="{BB962C8B-B14F-4D97-AF65-F5344CB8AC3E}">
        <p14:creationId xmlns:p14="http://schemas.microsoft.com/office/powerpoint/2010/main" val="3044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NEXT QUESTION</a:t>
            </a:r>
          </a:p>
        </p:txBody>
      </p:sp>
    </p:spTree>
    <p:extLst>
      <p:ext uri="{BB962C8B-B14F-4D97-AF65-F5344CB8AC3E}">
        <p14:creationId xmlns:p14="http://schemas.microsoft.com/office/powerpoint/2010/main" val="11490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don’t like the heat.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932138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don’t like the heat.</a:t>
            </a:r>
          </a:p>
        </p:txBody>
      </p:sp>
    </p:spTree>
    <p:extLst>
      <p:ext uri="{BB962C8B-B14F-4D97-AF65-F5344CB8AC3E}">
        <p14:creationId xmlns:p14="http://schemas.microsoft.com/office/powerpoint/2010/main" val="1397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89" y="5602515"/>
            <a:ext cx="3028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TENNIS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475110" y="5597688"/>
            <a:ext cx="22607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FFFFFF"/>
                </a:solidFill>
              </a:rPr>
              <a:t>HOCKEY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</p:spTree>
    <p:extLst>
      <p:ext uri="{BB962C8B-B14F-4D97-AF65-F5344CB8AC3E}">
        <p14:creationId xmlns:p14="http://schemas.microsoft.com/office/powerpoint/2010/main" val="3583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ON HER SCREEN, BRITTANY SEES THIS</a:t>
            </a:r>
          </a:p>
        </p:txBody>
      </p:sp>
    </p:spTree>
    <p:extLst>
      <p:ext uri="{BB962C8B-B14F-4D97-AF65-F5344CB8AC3E}">
        <p14:creationId xmlns:p14="http://schemas.microsoft.com/office/powerpoint/2010/main" val="7245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want to adopt a dog.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932138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want to adopt a dog.</a:t>
            </a:r>
          </a:p>
        </p:txBody>
      </p:sp>
    </p:spTree>
    <p:extLst>
      <p:ext uri="{BB962C8B-B14F-4D97-AF65-F5344CB8AC3E}">
        <p14:creationId xmlns:p14="http://schemas.microsoft.com/office/powerpoint/2010/main" val="2821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89" y="5602515"/>
            <a:ext cx="3028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PUPPY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475110" y="5597688"/>
            <a:ext cx="22607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FFFFFF"/>
                </a:solidFill>
              </a:rPr>
              <a:t>KITTEN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</p:spTree>
    <p:extLst>
      <p:ext uri="{BB962C8B-B14F-4D97-AF65-F5344CB8AC3E}">
        <p14:creationId xmlns:p14="http://schemas.microsoft.com/office/powerpoint/2010/main" val="1824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wants to scare other children on Halloween.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3330" y="2496104"/>
            <a:ext cx="4324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wants to scare other children on Halloween.</a:t>
            </a:r>
          </a:p>
        </p:txBody>
      </p:sp>
    </p:spTree>
    <p:extLst>
      <p:ext uri="{BB962C8B-B14F-4D97-AF65-F5344CB8AC3E}">
        <p14:creationId xmlns:p14="http://schemas.microsoft.com/office/powerpoint/2010/main" val="439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786" y="5210100"/>
            <a:ext cx="338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WEREWOLF</a:t>
            </a:r>
          </a:p>
          <a:p>
            <a:pPr algn="ctr"/>
            <a:r>
              <a:rPr lang="en-US" sz="4500" dirty="0">
                <a:solidFill>
                  <a:srgbClr val="FFFFFF"/>
                </a:solidFill>
              </a:rPr>
              <a:t>COSTUME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425270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0514" y="4425270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110515" y="5205273"/>
            <a:ext cx="25762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rgbClr val="FFFFFF"/>
                </a:solidFill>
              </a:rPr>
              <a:t>HIPPIE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rgbClr val="FFFFFF"/>
                </a:solidFill>
              </a:rPr>
              <a:t>COSTUME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</p:spTree>
    <p:extLst>
      <p:ext uri="{BB962C8B-B14F-4D97-AF65-F5344CB8AC3E}">
        <p14:creationId xmlns:p14="http://schemas.microsoft.com/office/powerpoint/2010/main" val="1014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am interested in plants and animals.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696575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am interested in plants and animals.</a:t>
            </a:r>
          </a:p>
        </p:txBody>
      </p:sp>
    </p:spTree>
    <p:extLst>
      <p:ext uri="{BB962C8B-B14F-4D97-AF65-F5344CB8AC3E}">
        <p14:creationId xmlns:p14="http://schemas.microsoft.com/office/powerpoint/2010/main" val="1758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427" y="4492293"/>
            <a:ext cx="32863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AMERICAN HISTORY MUSEUM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427" y="3465366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6301" y="3477654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9874" y="4492293"/>
            <a:ext cx="3382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NATURAL HISTORY MUSEUM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</p:spTree>
    <p:extLst>
      <p:ext uri="{BB962C8B-B14F-4D97-AF65-F5344CB8AC3E}">
        <p14:creationId xmlns:p14="http://schemas.microsoft.com/office/powerpoint/2010/main" val="15991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wants to play a hard game.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3330" y="2668038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wants to play a hard game.</a:t>
            </a:r>
          </a:p>
        </p:txBody>
      </p:sp>
    </p:spTree>
    <p:extLst>
      <p:ext uri="{BB962C8B-B14F-4D97-AF65-F5344CB8AC3E}">
        <p14:creationId xmlns:p14="http://schemas.microsoft.com/office/powerpoint/2010/main" val="30071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428" y="5372572"/>
            <a:ext cx="31677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>
                <a:solidFill>
                  <a:srgbClr val="FFFFFF"/>
                </a:solidFill>
              </a:rPr>
              <a:t>Candyland</a:t>
            </a:r>
            <a:endParaRPr lang="en-US" sz="45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428" y="4769672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7715" y="4792376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818" y="5372572"/>
            <a:ext cx="27874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>
                <a:solidFill>
                  <a:srgbClr val="FFFFFF"/>
                </a:solidFill>
              </a:rPr>
              <a:t>Chess</a:t>
            </a:r>
          </a:p>
        </p:txBody>
      </p: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</p:spTree>
    <p:extLst>
      <p:ext uri="{BB962C8B-B14F-4D97-AF65-F5344CB8AC3E}">
        <p14:creationId xmlns:p14="http://schemas.microsoft.com/office/powerpoint/2010/main" val="25832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9571" y="1583299"/>
            <a:ext cx="638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Are you ready for the real chat?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7" y="5602515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YES														NO</a:t>
            </a:r>
          </a:p>
        </p:txBody>
      </p:sp>
    </p:spTree>
    <p:extLst>
      <p:ext uri="{BB962C8B-B14F-4D97-AF65-F5344CB8AC3E}">
        <p14:creationId xmlns:p14="http://schemas.microsoft.com/office/powerpoint/2010/main" val="142834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6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I want to eat __________.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  HEALTHY 			 		   			   TASTY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7714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173" y="1600200"/>
            <a:ext cx="696353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AFTER </a:t>
            </a:r>
            <a:r>
              <a:rPr lang="en-US" sz="4000" dirty="0" smtClean="0"/>
              <a:t>BRITTANY GIVES A HINT, </a:t>
            </a:r>
            <a:r>
              <a:rPr lang="en-US" sz="4000" dirty="0"/>
              <a:t>STEVE SEES </a:t>
            </a:r>
            <a:r>
              <a:rPr lang="en-US" sz="4000" dirty="0" smtClean="0"/>
              <a:t>A MESSAGE FROM BRITTANY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71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708</Words>
  <Application>Microsoft Macintosh PowerPoint</Application>
  <PresentationFormat>On-screen Show (4:3)</PresentationFormat>
  <Paragraphs>205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Zapf 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Waiting for STEVE…</vt:lpstr>
      <vt:lpstr>Waiting for STEVE…</vt:lpstr>
      <vt:lpstr>PowerPoint Presentation</vt:lpstr>
      <vt:lpstr>BRITTANY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BRITTANY</vt:lpstr>
      <vt:lpstr>PowerPoint Presentation</vt:lpstr>
      <vt:lpstr>STEVE</vt:lpstr>
      <vt:lpstr>PowerPoint Presentation</vt:lpstr>
      <vt:lpstr>Waiting for STEVE…</vt:lpstr>
      <vt:lpstr>Waiting for STEVE…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BRITTANY</vt:lpstr>
      <vt:lpstr>PowerPoint Presentation</vt:lpstr>
      <vt:lpstr>STEVE</vt:lpstr>
      <vt:lpstr>PowerPoint Presentation</vt:lpstr>
      <vt:lpstr>PowerPoint Presentation</vt:lpstr>
      <vt:lpstr>PowerPoint Presentation</vt:lpstr>
      <vt:lpstr>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</vt:lpstr>
      <vt:lpstr>LET’S PRACTICE ANSWERING QUESTIONS.  THIS IS NOT A REAL CHAT, SO YOU WON’T SEE ANY FEEDBACK  YOU ONLY HAVE A FEW SECONDS TO ANSWER, SO GUESS QUICKLY!</vt:lpstr>
      <vt:lpstr>COMPUTER</vt:lpstr>
      <vt:lpstr>PowerPoint Presentation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COMPUTER</vt:lpstr>
      <vt:lpstr>PowerPoint Presentation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COMPUTER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Ludlum</dc:creator>
  <cp:lastModifiedBy>Microsoft Office User</cp:lastModifiedBy>
  <cp:revision>31</cp:revision>
  <dcterms:created xsi:type="dcterms:W3CDTF">2016-03-22T18:36:40Z</dcterms:created>
  <dcterms:modified xsi:type="dcterms:W3CDTF">2016-06-09T16:06:15Z</dcterms:modified>
</cp:coreProperties>
</file>