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A496-A560-438F-8155-84C1584D831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D9A2-024B-4CA8-9668-42012116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if"/><Relationship Id="rId4" Type="http://schemas.openxmlformats.org/officeDocument/2006/relationships/image" Target="../media/image3.JPG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" y="2706275"/>
            <a:ext cx="1665404" cy="1262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70" y="1986181"/>
            <a:ext cx="1665404" cy="1262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70" y="3362428"/>
            <a:ext cx="1665404" cy="1262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41040" y="2992797"/>
            <a:ext cx="507929" cy="3013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60" y="3483972"/>
            <a:ext cx="576263" cy="576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04" y="4082139"/>
            <a:ext cx="536954" cy="5369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9" y="2523694"/>
            <a:ext cx="654883" cy="7245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1841819"/>
            <a:ext cx="779838" cy="779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62" y="3133295"/>
            <a:ext cx="3040274" cy="160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92" y="3127542"/>
            <a:ext cx="3040274" cy="16097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933376" y="3294133"/>
            <a:ext cx="507929" cy="309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14780" y="3937155"/>
            <a:ext cx="422308" cy="1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584510" y="3934753"/>
            <a:ext cx="422308" cy="1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10019" y="5126865"/>
            <a:ext cx="9581981" cy="26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4267" y="5122713"/>
            <a:ext cx="326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Repeat 3X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43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John Levitas</dc:creator>
  <cp:lastModifiedBy>Daniel John Levitas</cp:lastModifiedBy>
  <cp:revision>5</cp:revision>
  <dcterms:created xsi:type="dcterms:W3CDTF">2017-04-13T13:02:32Z</dcterms:created>
  <dcterms:modified xsi:type="dcterms:W3CDTF">2017-04-13T17:15:38Z</dcterms:modified>
</cp:coreProperties>
</file>