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24B6E-88AC-4843-956D-1B81C19644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7E0561-F872-4B30-9530-9B7F43C4962A}">
      <dgm:prSet/>
      <dgm:spPr/>
      <dgm:t>
        <a:bodyPr/>
        <a:lstStyle/>
        <a:p>
          <a:r>
            <a:rPr lang="es-CO"/>
            <a:t>Casilla</a:t>
          </a:r>
          <a:endParaRPr lang="en-US"/>
        </a:p>
      </dgm:t>
    </dgm:pt>
    <dgm:pt modelId="{90DBADBC-4082-4AC3-BFD9-1CF2FA922543}" type="parTrans" cxnId="{A6B12751-A228-44B7-B6CB-5E348DA399C2}">
      <dgm:prSet/>
      <dgm:spPr/>
      <dgm:t>
        <a:bodyPr/>
        <a:lstStyle/>
        <a:p>
          <a:endParaRPr lang="en-US"/>
        </a:p>
      </dgm:t>
    </dgm:pt>
    <dgm:pt modelId="{1EAFB519-0E57-40E2-B32C-B1B7F5A3FDFD}" type="sibTrans" cxnId="{A6B12751-A228-44B7-B6CB-5E348DA399C2}">
      <dgm:prSet/>
      <dgm:spPr/>
      <dgm:t>
        <a:bodyPr/>
        <a:lstStyle/>
        <a:p>
          <a:endParaRPr lang="en-US"/>
        </a:p>
      </dgm:t>
    </dgm:pt>
    <dgm:pt modelId="{FA8D7345-03B3-4AE5-9FFB-433D725E4A91}">
      <dgm:prSet/>
      <dgm:spPr/>
      <dgm:t>
        <a:bodyPr/>
        <a:lstStyle/>
        <a:p>
          <a:r>
            <a:rPr lang="es-CO"/>
            <a:t>Tablero</a:t>
          </a:r>
          <a:endParaRPr lang="en-US"/>
        </a:p>
      </dgm:t>
    </dgm:pt>
    <dgm:pt modelId="{359FEFE2-A74F-4EC0-B1A8-02EB050E3387}" type="parTrans" cxnId="{01A3FC44-C961-4FC1-AC2B-27A4130A59F0}">
      <dgm:prSet/>
      <dgm:spPr/>
      <dgm:t>
        <a:bodyPr/>
        <a:lstStyle/>
        <a:p>
          <a:endParaRPr lang="en-US"/>
        </a:p>
      </dgm:t>
    </dgm:pt>
    <dgm:pt modelId="{17200566-CAA2-489A-B79F-3AD52604B8E1}" type="sibTrans" cxnId="{01A3FC44-C961-4FC1-AC2B-27A4130A59F0}">
      <dgm:prSet/>
      <dgm:spPr/>
      <dgm:t>
        <a:bodyPr/>
        <a:lstStyle/>
        <a:p>
          <a:endParaRPr lang="en-US"/>
        </a:p>
      </dgm:t>
    </dgm:pt>
    <dgm:pt modelId="{1877291E-8776-4A3D-8874-839B66EF378B}">
      <dgm:prSet/>
      <dgm:spPr/>
      <dgm:t>
        <a:bodyPr/>
        <a:lstStyle/>
        <a:p>
          <a:r>
            <a:rPr lang="es-CO"/>
            <a:t>Nodo</a:t>
          </a:r>
          <a:endParaRPr lang="en-US"/>
        </a:p>
      </dgm:t>
    </dgm:pt>
    <dgm:pt modelId="{65FE5ABC-5734-43FC-B784-3B38C45DC236}" type="parTrans" cxnId="{234EA12B-8663-4494-B917-015D8428281B}">
      <dgm:prSet/>
      <dgm:spPr/>
      <dgm:t>
        <a:bodyPr/>
        <a:lstStyle/>
        <a:p>
          <a:endParaRPr lang="en-US"/>
        </a:p>
      </dgm:t>
    </dgm:pt>
    <dgm:pt modelId="{6EA65BB4-4AA6-47BB-A95E-116C3A6EA421}" type="sibTrans" cxnId="{234EA12B-8663-4494-B917-015D8428281B}">
      <dgm:prSet/>
      <dgm:spPr/>
      <dgm:t>
        <a:bodyPr/>
        <a:lstStyle/>
        <a:p>
          <a:endParaRPr lang="en-US"/>
        </a:p>
      </dgm:t>
    </dgm:pt>
    <dgm:pt modelId="{1ED6F390-C2E3-46AA-B5F2-1CBA7FD35DCC}">
      <dgm:prSet/>
      <dgm:spPr/>
      <dgm:t>
        <a:bodyPr/>
        <a:lstStyle/>
        <a:p>
          <a:r>
            <a:rPr lang="es-CO"/>
            <a:t>ListaD</a:t>
          </a:r>
          <a:endParaRPr lang="en-US"/>
        </a:p>
      </dgm:t>
    </dgm:pt>
    <dgm:pt modelId="{8A6FF812-3791-43FC-85DA-03767AF17321}" type="parTrans" cxnId="{8405D44A-4652-44C9-88F6-FB7A37A1E801}">
      <dgm:prSet/>
      <dgm:spPr/>
      <dgm:t>
        <a:bodyPr/>
        <a:lstStyle/>
        <a:p>
          <a:endParaRPr lang="en-US"/>
        </a:p>
      </dgm:t>
    </dgm:pt>
    <dgm:pt modelId="{762B88DC-1607-40AF-BECB-4D956145323E}" type="sibTrans" cxnId="{8405D44A-4652-44C9-88F6-FB7A37A1E801}">
      <dgm:prSet/>
      <dgm:spPr/>
      <dgm:t>
        <a:bodyPr/>
        <a:lstStyle/>
        <a:p>
          <a:endParaRPr lang="en-US"/>
        </a:p>
      </dgm:t>
    </dgm:pt>
    <dgm:pt modelId="{02564B4D-D094-4DE9-A703-BCF07149BF1B}" type="pres">
      <dgm:prSet presAssocID="{C7324B6E-88AC-4843-956D-1B81C19644AF}" presName="linear" presStyleCnt="0">
        <dgm:presLayoutVars>
          <dgm:animLvl val="lvl"/>
          <dgm:resizeHandles val="exact"/>
        </dgm:presLayoutVars>
      </dgm:prSet>
      <dgm:spPr/>
    </dgm:pt>
    <dgm:pt modelId="{9B582F63-A946-47BD-8389-637772FB20AC}" type="pres">
      <dgm:prSet presAssocID="{B97E0561-F872-4B30-9530-9B7F43C496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B08E88-FA16-4C3A-B263-A5C79670AB9E}" type="pres">
      <dgm:prSet presAssocID="{1EAFB519-0E57-40E2-B32C-B1B7F5A3FDFD}" presName="spacer" presStyleCnt="0"/>
      <dgm:spPr/>
    </dgm:pt>
    <dgm:pt modelId="{F1776881-1E80-4FCF-A8A8-B1A613844310}" type="pres">
      <dgm:prSet presAssocID="{FA8D7345-03B3-4AE5-9FFB-433D725E4A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9FF98E-D6A3-4625-A4FF-E9EDC7744E8F}" type="pres">
      <dgm:prSet presAssocID="{17200566-CAA2-489A-B79F-3AD52604B8E1}" presName="spacer" presStyleCnt="0"/>
      <dgm:spPr/>
    </dgm:pt>
    <dgm:pt modelId="{B3112259-08C9-4C3F-BA47-6C69FA5C507A}" type="pres">
      <dgm:prSet presAssocID="{1877291E-8776-4A3D-8874-839B66EF3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5F1024-8C8E-446B-9088-9CB760350FBC}" type="pres">
      <dgm:prSet presAssocID="{6EA65BB4-4AA6-47BB-A95E-116C3A6EA421}" presName="spacer" presStyleCnt="0"/>
      <dgm:spPr/>
    </dgm:pt>
    <dgm:pt modelId="{2886B154-B11D-409B-A770-D99DE68D57AE}" type="pres">
      <dgm:prSet presAssocID="{1ED6F390-C2E3-46AA-B5F2-1CBA7FD35D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EE451B-DC2E-4B85-80CB-BB8EDF0BFDA3}" type="presOf" srcId="{1877291E-8776-4A3D-8874-839B66EF378B}" destId="{B3112259-08C9-4C3F-BA47-6C69FA5C507A}" srcOrd="0" destOrd="0" presId="urn:microsoft.com/office/officeart/2005/8/layout/vList2"/>
    <dgm:cxn modelId="{234EA12B-8663-4494-B917-015D8428281B}" srcId="{C7324B6E-88AC-4843-956D-1B81C19644AF}" destId="{1877291E-8776-4A3D-8874-839B66EF378B}" srcOrd="2" destOrd="0" parTransId="{65FE5ABC-5734-43FC-B784-3B38C45DC236}" sibTransId="{6EA65BB4-4AA6-47BB-A95E-116C3A6EA421}"/>
    <dgm:cxn modelId="{D694602E-6424-4B20-8FA0-B243D90DAB69}" type="presOf" srcId="{C7324B6E-88AC-4843-956D-1B81C19644AF}" destId="{02564B4D-D094-4DE9-A703-BCF07149BF1B}" srcOrd="0" destOrd="0" presId="urn:microsoft.com/office/officeart/2005/8/layout/vList2"/>
    <dgm:cxn modelId="{01A3FC44-C961-4FC1-AC2B-27A4130A59F0}" srcId="{C7324B6E-88AC-4843-956D-1B81C19644AF}" destId="{FA8D7345-03B3-4AE5-9FFB-433D725E4A91}" srcOrd="1" destOrd="0" parTransId="{359FEFE2-A74F-4EC0-B1A8-02EB050E3387}" sibTransId="{17200566-CAA2-489A-B79F-3AD52604B8E1}"/>
    <dgm:cxn modelId="{8405D44A-4652-44C9-88F6-FB7A37A1E801}" srcId="{C7324B6E-88AC-4843-956D-1B81C19644AF}" destId="{1ED6F390-C2E3-46AA-B5F2-1CBA7FD35DCC}" srcOrd="3" destOrd="0" parTransId="{8A6FF812-3791-43FC-85DA-03767AF17321}" sibTransId="{762B88DC-1607-40AF-BECB-4D956145323E}"/>
    <dgm:cxn modelId="{A6B12751-A228-44B7-B6CB-5E348DA399C2}" srcId="{C7324B6E-88AC-4843-956D-1B81C19644AF}" destId="{B97E0561-F872-4B30-9530-9B7F43C4962A}" srcOrd="0" destOrd="0" parTransId="{90DBADBC-4082-4AC3-BFD9-1CF2FA922543}" sibTransId="{1EAFB519-0E57-40E2-B32C-B1B7F5A3FDFD}"/>
    <dgm:cxn modelId="{BD0816A8-A085-47C0-AB4F-623E4C413FAC}" type="presOf" srcId="{1ED6F390-C2E3-46AA-B5F2-1CBA7FD35DCC}" destId="{2886B154-B11D-409B-A770-D99DE68D57AE}" srcOrd="0" destOrd="0" presId="urn:microsoft.com/office/officeart/2005/8/layout/vList2"/>
    <dgm:cxn modelId="{574372E4-A8EF-406D-9098-EC083E1CEFA1}" type="presOf" srcId="{B97E0561-F872-4B30-9530-9B7F43C4962A}" destId="{9B582F63-A946-47BD-8389-637772FB20AC}" srcOrd="0" destOrd="0" presId="urn:microsoft.com/office/officeart/2005/8/layout/vList2"/>
    <dgm:cxn modelId="{426E27F9-208D-4A45-BAEA-EE13356744D7}" type="presOf" srcId="{FA8D7345-03B3-4AE5-9FFB-433D725E4A91}" destId="{F1776881-1E80-4FCF-A8A8-B1A613844310}" srcOrd="0" destOrd="0" presId="urn:microsoft.com/office/officeart/2005/8/layout/vList2"/>
    <dgm:cxn modelId="{594EAB9B-9E8F-4E28-9432-39212A1BB413}" type="presParOf" srcId="{02564B4D-D094-4DE9-A703-BCF07149BF1B}" destId="{9B582F63-A946-47BD-8389-637772FB20AC}" srcOrd="0" destOrd="0" presId="urn:microsoft.com/office/officeart/2005/8/layout/vList2"/>
    <dgm:cxn modelId="{AB017AC4-5C85-49A6-AF34-6C4E0AF74FBA}" type="presParOf" srcId="{02564B4D-D094-4DE9-A703-BCF07149BF1B}" destId="{5FB08E88-FA16-4C3A-B263-A5C79670AB9E}" srcOrd="1" destOrd="0" presId="urn:microsoft.com/office/officeart/2005/8/layout/vList2"/>
    <dgm:cxn modelId="{4FFD23F1-E44F-4B44-B028-29357FDDB4D1}" type="presParOf" srcId="{02564B4D-D094-4DE9-A703-BCF07149BF1B}" destId="{F1776881-1E80-4FCF-A8A8-B1A613844310}" srcOrd="2" destOrd="0" presId="urn:microsoft.com/office/officeart/2005/8/layout/vList2"/>
    <dgm:cxn modelId="{99641878-3EDA-485D-8882-E4E540FA7B91}" type="presParOf" srcId="{02564B4D-D094-4DE9-A703-BCF07149BF1B}" destId="{F59FF98E-D6A3-4625-A4FF-E9EDC7744E8F}" srcOrd="3" destOrd="0" presId="urn:microsoft.com/office/officeart/2005/8/layout/vList2"/>
    <dgm:cxn modelId="{0D70C50B-99B0-433E-AC56-036600CBBC5B}" type="presParOf" srcId="{02564B4D-D094-4DE9-A703-BCF07149BF1B}" destId="{B3112259-08C9-4C3F-BA47-6C69FA5C507A}" srcOrd="4" destOrd="0" presId="urn:microsoft.com/office/officeart/2005/8/layout/vList2"/>
    <dgm:cxn modelId="{27B48536-BD29-4ADE-8360-71E36D351044}" type="presParOf" srcId="{02564B4D-D094-4DE9-A703-BCF07149BF1B}" destId="{8E5F1024-8C8E-446B-9088-9CB760350FBC}" srcOrd="5" destOrd="0" presId="urn:microsoft.com/office/officeart/2005/8/layout/vList2"/>
    <dgm:cxn modelId="{5387E88A-CDB6-4804-8692-79B5CF8B5DAD}" type="presParOf" srcId="{02564B4D-D094-4DE9-A703-BCF07149BF1B}" destId="{2886B154-B11D-409B-A770-D99DE68D57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82F63-A946-47BD-8389-637772FB20AC}">
      <dsp:nvSpPr>
        <dsp:cNvPr id="0" name=""/>
        <dsp:cNvSpPr/>
      </dsp:nvSpPr>
      <dsp:spPr>
        <a:xfrm>
          <a:off x="0" y="37835"/>
          <a:ext cx="6364224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Casilla</a:t>
          </a:r>
          <a:endParaRPr lang="en-US" sz="5200" kern="1200"/>
        </a:p>
      </dsp:txBody>
      <dsp:txXfrm>
        <a:off x="60884" y="98719"/>
        <a:ext cx="6242456" cy="1125452"/>
      </dsp:txXfrm>
    </dsp:sp>
    <dsp:sp modelId="{F1776881-1E80-4FCF-A8A8-B1A613844310}">
      <dsp:nvSpPr>
        <dsp:cNvPr id="0" name=""/>
        <dsp:cNvSpPr/>
      </dsp:nvSpPr>
      <dsp:spPr>
        <a:xfrm>
          <a:off x="0" y="1434816"/>
          <a:ext cx="6364224" cy="1247220"/>
        </a:xfrm>
        <a:prstGeom prst="roundRect">
          <a:avLst/>
        </a:prstGeom>
        <a:solidFill>
          <a:schemeClr val="accent2">
            <a:hueOff val="99664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Tablero</a:t>
          </a:r>
          <a:endParaRPr lang="en-US" sz="5200" kern="1200"/>
        </a:p>
      </dsp:txBody>
      <dsp:txXfrm>
        <a:off x="60884" y="1495700"/>
        <a:ext cx="6242456" cy="1125452"/>
      </dsp:txXfrm>
    </dsp:sp>
    <dsp:sp modelId="{B3112259-08C9-4C3F-BA47-6C69FA5C507A}">
      <dsp:nvSpPr>
        <dsp:cNvPr id="0" name=""/>
        <dsp:cNvSpPr/>
      </dsp:nvSpPr>
      <dsp:spPr>
        <a:xfrm>
          <a:off x="0" y="2831796"/>
          <a:ext cx="6364224" cy="1247220"/>
        </a:xfrm>
        <a:prstGeom prst="roundRect">
          <a:avLst/>
        </a:prstGeom>
        <a:solidFill>
          <a:schemeClr val="accent2">
            <a:hueOff val="199327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Nodo</a:t>
          </a:r>
          <a:endParaRPr lang="en-US" sz="5200" kern="1200"/>
        </a:p>
      </dsp:txBody>
      <dsp:txXfrm>
        <a:off x="60884" y="2892680"/>
        <a:ext cx="6242456" cy="1125452"/>
      </dsp:txXfrm>
    </dsp:sp>
    <dsp:sp modelId="{2886B154-B11D-409B-A770-D99DE68D57AE}">
      <dsp:nvSpPr>
        <dsp:cNvPr id="0" name=""/>
        <dsp:cNvSpPr/>
      </dsp:nvSpPr>
      <dsp:spPr>
        <a:xfrm>
          <a:off x="0" y="4228776"/>
          <a:ext cx="6364224" cy="1247220"/>
        </a:xfrm>
        <a:prstGeom prst="roundRect">
          <a:avLst/>
        </a:prstGeom>
        <a:solidFill>
          <a:schemeClr val="accent2">
            <a:hueOff val="298991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200" kern="1200"/>
            <a:t>ListaD</a:t>
          </a:r>
          <a:endParaRPr lang="en-US" sz="5200" kern="1200"/>
        </a:p>
      </dsp:txBody>
      <dsp:txXfrm>
        <a:off x="60884" y="4289660"/>
        <a:ext cx="6242456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2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1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E07E-CAFA-4A1E-B9AB-2F3D1B903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BFB23-4D5B-4D30-A654-0234416D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Knight’s</a:t>
            </a:r>
            <a:r>
              <a:rPr lang="es-CO" sz="4800" dirty="0"/>
              <a:t> tour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CE908C-175A-4D0B-ADB1-3F4D12B7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r>
              <a:rPr lang="es-CO" sz="2000" dirty="0"/>
              <a:t>Camilo Andrés  Fernández Sarmiento</a:t>
            </a:r>
          </a:p>
          <a:p>
            <a:r>
              <a:rPr lang="es-CO" sz="2000" dirty="0"/>
              <a:t>Daniel Leyva Castro</a:t>
            </a:r>
          </a:p>
          <a:p>
            <a:r>
              <a:rPr lang="es-CO" sz="2000" dirty="0"/>
              <a:t>Juan Nicolas Quintero Quintero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3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84FC3-4B6D-47D4-BE90-F014C54E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notables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80DFF5-DFAB-46FC-9512-D9C1EC7476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/>
              <a:t>crea_camino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AE3BD5-E6E7-4B73-B453-D7F8F0D47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/>
              <a:t>inicializar_casilla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49D5A-FA3E-471B-9A31-8735C856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13" y="2986456"/>
            <a:ext cx="5739119" cy="35816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3FBB7B-3DBF-4E26-8772-847E17DE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986852"/>
            <a:ext cx="3581251" cy="3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FC2EE-97A3-47ED-8E58-44BA2E5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Tipos de Algoritmos</a:t>
            </a:r>
          </a:p>
        </p:txBody>
      </p:sp>
      <p:pic>
        <p:nvPicPr>
          <p:cNvPr id="2050" name="Picture 2" descr="Qué es un algoritmo? Definición, características y tipos. Algoritmo  computacional - Tecnología + Informática">
            <a:extLst>
              <a:ext uri="{FF2B5EF4-FFF2-40B4-BE49-F238E27FC236}">
                <a16:creationId xmlns:a16="http://schemas.microsoft.com/office/drawing/2014/main" id="{24549781-1C2A-4C35-ACAF-EA72F59CC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r="16475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81EA12-60F3-41A8-8F62-5C19E50D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3200"/>
              <a:t>Recursivos</a:t>
            </a:r>
          </a:p>
          <a:p>
            <a:r>
              <a:rPr lang="es-CO" sz="3200"/>
              <a:t>Ordenamiento (Selection sort)</a:t>
            </a:r>
          </a:p>
        </p:txBody>
      </p:sp>
    </p:spTree>
    <p:extLst>
      <p:ext uri="{BB962C8B-B14F-4D97-AF65-F5344CB8AC3E}">
        <p14:creationId xmlns:p14="http://schemas.microsoft.com/office/powerpoint/2010/main" val="9164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81BA3E-29E6-4731-849D-8AAB0BB2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Muchas Gracias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45126">
              <a:schemeClr val="tx2"/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5653A-7D4B-4151-A6DC-7E7DA5AF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biombo, edificio, dibujo&#10;&#10;Descripción generada automáticamente">
            <a:extLst>
              <a:ext uri="{FF2B5EF4-FFF2-40B4-BE49-F238E27FC236}">
                <a16:creationId xmlns:a16="http://schemas.microsoft.com/office/drawing/2014/main" id="{244F77EE-E228-4CA5-91C2-3E57E08C9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B78C493-200C-43C1-B226-C26FC5F7BDC6}"/>
              </a:ext>
            </a:extLst>
          </p:cNvPr>
          <p:cNvSpPr txBox="1">
            <a:spLocks/>
          </p:cNvSpPr>
          <p:nvPr/>
        </p:nvSpPr>
        <p:spPr>
          <a:xfrm>
            <a:off x="462763" y="2311080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¿Qué es?</a:t>
            </a:r>
          </a:p>
        </p:txBody>
      </p:sp>
    </p:spTree>
    <p:extLst>
      <p:ext uri="{BB962C8B-B14F-4D97-AF65-F5344CB8AC3E}">
        <p14:creationId xmlns:p14="http://schemas.microsoft.com/office/powerpoint/2010/main" val="33192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45126">
              <a:schemeClr val="tx2"/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5653A-7D4B-4151-A6DC-7E7DA5AF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020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Funcionalidad de la herramienta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8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ondo De Tablero De Ajedrez. Tablero De Ajedrez Vacío. Tablero Para Jugar  Al Ajedrez. Ilustración Vectorial Ilustraciones Vectoriales, Clip Art  Vectorizado Libre De Derechos. Image 91279802.">
            <a:extLst>
              <a:ext uri="{FF2B5EF4-FFF2-40B4-BE49-F238E27FC236}">
                <a16:creationId xmlns:a16="http://schemas.microsoft.com/office/drawing/2014/main" id="{AC167095-56C1-416A-8B00-12FD3DBED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6" r="-1" b="96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5653A-7D4B-4151-A6DC-7E7DA5AF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/>
              <a:t>Creación</a:t>
            </a:r>
            <a:r>
              <a:rPr lang="en-US" sz="4800" dirty="0"/>
              <a:t> del </a:t>
            </a:r>
            <a:r>
              <a:rPr lang="es-CO" sz="4800" dirty="0"/>
              <a:t>tablero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FE0B7D-EE6E-48BB-A168-4D67EEEEA267}"/>
              </a:ext>
            </a:extLst>
          </p:cNvPr>
          <p:cNvSpPr/>
          <p:nvPr/>
        </p:nvSpPr>
        <p:spPr>
          <a:xfrm>
            <a:off x="7857744" y="771988"/>
            <a:ext cx="862186" cy="8511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5C48BB3-B1FF-467A-818F-24C29DBA01FE}"/>
              </a:ext>
            </a:extLst>
          </p:cNvPr>
          <p:cNvSpPr txBox="1">
            <a:spLocks/>
          </p:cNvSpPr>
          <p:nvPr/>
        </p:nvSpPr>
        <p:spPr>
          <a:xfrm>
            <a:off x="458169" y="253150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/>
              <a:t>Casilla inicial</a:t>
            </a:r>
          </a:p>
        </p:txBody>
      </p:sp>
    </p:spTree>
    <p:extLst>
      <p:ext uri="{BB962C8B-B14F-4D97-AF65-F5344CB8AC3E}">
        <p14:creationId xmlns:p14="http://schemas.microsoft.com/office/powerpoint/2010/main" val="516589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4E73D6-0E2B-4D66-BAD3-AEA2734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dirty="0"/>
              <a:t>Creación</a:t>
            </a:r>
            <a:r>
              <a:rPr lang="en-US" dirty="0"/>
              <a:t> de la Lista Enlazada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E801F44-F273-48C1-82D8-8EEC99D3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188415"/>
            <a:ext cx="11420856" cy="19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8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9685DC-1C79-4539-9AE2-6DB6C63F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22413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“The Warnsdorff’s rule”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DFB095-2346-41A3-B377-CE181B76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4" y="625683"/>
            <a:ext cx="5409901" cy="54542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8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8E897-6569-4E8D-892E-794E88C1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Solución: Tablero n*n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2191356D-4B53-4C27-B1F7-041FECD13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" b="1"/>
          <a:stretch/>
        </p:blipFill>
        <p:spPr>
          <a:xfrm>
            <a:off x="5946985" y="625684"/>
            <a:ext cx="534357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45126">
              <a:schemeClr val="tx2"/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5653A-7D4B-4151-A6DC-7E7DA5AF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020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Descripción de la herramienta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56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10270-4967-4F5E-99AC-F34CD262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CO"/>
              <a:t>Clases y Estructuras </a:t>
            </a:r>
            <a:endParaRPr lang="es-CO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1B99FBB5-C314-4FD6-8011-DC7849F6F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2250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5952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71735"/>
      </a:dk2>
      <a:lt2>
        <a:srgbClr val="F3F3F0"/>
      </a:lt2>
      <a:accent1>
        <a:srgbClr val="3F3EB3"/>
      </a:accent1>
      <a:accent2>
        <a:srgbClr val="4D7DC3"/>
      </a:accent2>
      <a:accent3>
        <a:srgbClr val="7F4DC3"/>
      </a:accent3>
      <a:accent4>
        <a:srgbClr val="B17D3B"/>
      </a:accent4>
      <a:accent5>
        <a:srgbClr val="B4B247"/>
      </a:accent5>
      <a:accent6>
        <a:srgbClr val="83B13B"/>
      </a:accent6>
      <a:hlink>
        <a:srgbClr val="BF3F7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Neue Haas Grotesk Text Pro</vt:lpstr>
      <vt:lpstr>AccentBoxVTI</vt:lpstr>
      <vt:lpstr>Knight’s tour</vt:lpstr>
      <vt:lpstr>Introducción</vt:lpstr>
      <vt:lpstr>Funcionalidad de la herramienta</vt:lpstr>
      <vt:lpstr>Creación del tablero</vt:lpstr>
      <vt:lpstr>Creación de la Lista Enlazada</vt:lpstr>
      <vt:lpstr>“The Warnsdorff’s rule”</vt:lpstr>
      <vt:lpstr>Solución: Tablero n*n</vt:lpstr>
      <vt:lpstr>Descripción de la herramienta</vt:lpstr>
      <vt:lpstr>Clases y Estructuras </vt:lpstr>
      <vt:lpstr>Funciones notables</vt:lpstr>
      <vt:lpstr>Tipos de Algoritmos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</dc:title>
  <dc:creator>Camilo Fernandez</dc:creator>
  <cp:lastModifiedBy>Camilo Fernandez</cp:lastModifiedBy>
  <cp:revision>2</cp:revision>
  <dcterms:created xsi:type="dcterms:W3CDTF">2020-11-29T21:46:05Z</dcterms:created>
  <dcterms:modified xsi:type="dcterms:W3CDTF">2020-11-29T22:23:22Z</dcterms:modified>
</cp:coreProperties>
</file>