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orient="horz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66" d="100"/>
          <a:sy n="66" d="100"/>
        </p:scale>
        <p:origin x="1458" y="1056"/>
      </p:cViewPr>
      <p:guideLst>
        <p:guide orient="horz" pos="3067"/>
        <p:guide pos="438"/>
        <p:guide pos="325"/>
        <p:guide orient="horz" pos="2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13A0-F317-41D2-9C9C-F2EBE17146C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58B-B4B4-48C2-9D18-B37C0195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3ED1-6053-4141-B98E-21C40CCD6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5B26-72F9-4D38-9AD4-E81A85F5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8508-7DFF-417B-9557-F065F11D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6B72-E3E8-4957-885C-4BBEB471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0604-C5F8-4B0E-AE3D-8DD6E6C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006F-13BF-4419-9E3B-5F366CF0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A4976-F303-4BE5-86B7-F8DCCB56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55F0-F273-488B-97E1-C56C0307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7E99-FAB8-44EB-A350-3379996E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6313-3648-414D-8920-06DC38DC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B3F4A-CD5B-4387-BCA5-1CEA424A2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7909-AF2E-45FE-858E-FBADBFEA8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3EC8-BF40-4CF7-8D76-5915D827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F1F6-CDBD-4F6E-A016-8634B05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B3DA-100F-4368-BF2A-30C0DE4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7842-80AE-4DBF-8ACD-C48B30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6150-0547-41F7-9172-77C32330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A820-9EB7-45A3-B18D-8DCAFC56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ABE5-0F91-4B83-85A6-841ED330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A54E-3EC5-4E62-A470-898F7403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61D0-D2E3-4457-8E85-D1B0AC2A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4975F-0F53-485B-AA25-649CD49C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7EAD-38C5-4648-99D3-9B4679D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4332-0B08-4328-A9A2-C8EC313A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C575-BD9C-49E5-A105-44DF3D31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8536-3CFC-4D6C-8263-DB9BF6DF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7B10-B256-44DB-9D16-076A4A477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12C1B-37CB-4DE5-8589-119BB064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E8DA-2704-4CB6-A05B-000335C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7E73-3628-44FD-8778-9C16EED4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82492-90BF-48FC-A53A-DF58421E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7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88F6-16D3-4385-B3E4-1AC1448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3C1D-44F0-4CEE-8C82-FCF69914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5D382-ECEC-4FFE-B2B4-D3EE7768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94600-DB7A-4B2A-B216-E9B032565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B1B79-88B1-4650-B106-D4BCABE27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AE72-CFB7-4331-BCE4-112174B6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27397-CC02-4B95-94D1-0C32407F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4224B-3E06-457F-A8C2-CBE8F3F4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654-3EE1-460C-8C0D-0CCAD450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4D321-122B-4187-9EF2-62812FC5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2D564-DDD1-44CC-859C-608F492A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7C284-94C1-4F6F-A67C-B41E50C6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4FDCE-F5D9-482E-9D6E-299DBBDD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F806D-9814-4DA5-A71E-A1F57310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14A4B-61BC-4DDF-BF6B-23AAA0C1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9740-5819-4FEC-91C0-911EC7FC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3BC3-B9DF-4D2F-9B43-8C92BEB6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D7CFB-1F7D-4EE0-8E47-EE6200D6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CA19D-9D21-4D5F-88E6-80871CB7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FD0E2-28F4-4ABF-B7BE-F1237709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05F7-AB0C-4CF1-A82D-273494FA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0C3E-7E92-48AE-A979-416AC8E6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20A32-8CF6-47D6-8440-12F7B2A6B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EB03-F4C2-46B9-89A1-7155233F1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9233-F510-46BE-930B-0A4B869B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DEA80-5CEC-479A-A074-A5F39B9A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E80F-1A58-48BC-91EF-4B5C9841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DF3D9-D7D8-472C-977E-CB891F4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D9A9-21B8-453D-B565-870D44EF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1E56-D3EE-4D4E-A9BB-19F4201B4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A49D-CA63-4F4A-BDA6-47ABED9FA75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5188-26B6-44F2-B7E0-6F34B794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F1E2-0668-4DE1-8025-796C8B7F8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0B2C-A095-4ACB-BAE2-4CD3DDF0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366947-391F-49CE-AD6F-5D212119A571}"/>
              </a:ext>
            </a:extLst>
          </p:cNvPr>
          <p:cNvSpPr>
            <a:spLocks/>
          </p:cNvSpPr>
          <p:nvPr/>
        </p:nvSpPr>
        <p:spPr>
          <a:xfrm>
            <a:off x="2145788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FFF98-8C86-48C3-A02E-015DA32BB757}"/>
              </a:ext>
            </a:extLst>
          </p:cNvPr>
          <p:cNvSpPr>
            <a:spLocks/>
          </p:cNvSpPr>
          <p:nvPr/>
        </p:nvSpPr>
        <p:spPr>
          <a:xfrm>
            <a:off x="1783915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AB9C8-04C5-44C6-A67E-7CAE3885D0CC}"/>
              </a:ext>
            </a:extLst>
          </p:cNvPr>
          <p:cNvSpPr>
            <a:spLocks/>
          </p:cNvSpPr>
          <p:nvPr/>
        </p:nvSpPr>
        <p:spPr>
          <a:xfrm>
            <a:off x="1421453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47D8B-71D6-42D0-A615-0E2A7E2F0C7B}"/>
              </a:ext>
            </a:extLst>
          </p:cNvPr>
          <p:cNvSpPr>
            <a:spLocks/>
          </p:cNvSpPr>
          <p:nvPr/>
        </p:nvSpPr>
        <p:spPr>
          <a:xfrm>
            <a:off x="1062678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87220-8A13-48D2-9E81-B410E7B41A77}"/>
              </a:ext>
            </a:extLst>
          </p:cNvPr>
          <p:cNvSpPr>
            <a:spLocks/>
          </p:cNvSpPr>
          <p:nvPr/>
        </p:nvSpPr>
        <p:spPr>
          <a:xfrm>
            <a:off x="700216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F92DC-F343-4EF3-AEB1-A585B9A00AF1}"/>
              </a:ext>
            </a:extLst>
          </p:cNvPr>
          <p:cNvSpPr>
            <a:spLocks/>
          </p:cNvSpPr>
          <p:nvPr/>
        </p:nvSpPr>
        <p:spPr>
          <a:xfrm>
            <a:off x="338343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339843-400B-4A43-867D-904640D843E0}"/>
              </a:ext>
            </a:extLst>
          </p:cNvPr>
          <p:cNvSpPr>
            <a:spLocks/>
          </p:cNvSpPr>
          <p:nvPr/>
        </p:nvSpPr>
        <p:spPr>
          <a:xfrm>
            <a:off x="4312597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8A1769-D925-471D-B6E5-3723FCE387A3}"/>
              </a:ext>
            </a:extLst>
          </p:cNvPr>
          <p:cNvSpPr>
            <a:spLocks/>
          </p:cNvSpPr>
          <p:nvPr/>
        </p:nvSpPr>
        <p:spPr>
          <a:xfrm>
            <a:off x="3950724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229D47-26CD-48D8-9440-AD500E04912A}"/>
              </a:ext>
            </a:extLst>
          </p:cNvPr>
          <p:cNvSpPr>
            <a:spLocks/>
          </p:cNvSpPr>
          <p:nvPr/>
        </p:nvSpPr>
        <p:spPr>
          <a:xfrm>
            <a:off x="3588262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39E7E-75BC-4CD7-98CC-2FC314340519}"/>
              </a:ext>
            </a:extLst>
          </p:cNvPr>
          <p:cNvSpPr>
            <a:spLocks/>
          </p:cNvSpPr>
          <p:nvPr/>
        </p:nvSpPr>
        <p:spPr>
          <a:xfrm>
            <a:off x="3229487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7B623-FBA2-4F33-BDC8-7811F8D2E23E}"/>
              </a:ext>
            </a:extLst>
          </p:cNvPr>
          <p:cNvSpPr>
            <a:spLocks/>
          </p:cNvSpPr>
          <p:nvPr/>
        </p:nvSpPr>
        <p:spPr>
          <a:xfrm>
            <a:off x="2867025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425A8C-B782-47C3-98BA-50420E062310}"/>
              </a:ext>
            </a:extLst>
          </p:cNvPr>
          <p:cNvSpPr>
            <a:spLocks/>
          </p:cNvSpPr>
          <p:nvPr/>
        </p:nvSpPr>
        <p:spPr>
          <a:xfrm>
            <a:off x="2505152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AA5987-C40A-413A-A0B7-FC540BD9BA77}"/>
              </a:ext>
            </a:extLst>
          </p:cNvPr>
          <p:cNvSpPr>
            <a:spLocks/>
          </p:cNvSpPr>
          <p:nvPr/>
        </p:nvSpPr>
        <p:spPr>
          <a:xfrm>
            <a:off x="6472852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4989D9-DBF2-4F40-ADD1-FB5C73D114CF}"/>
              </a:ext>
            </a:extLst>
          </p:cNvPr>
          <p:cNvSpPr>
            <a:spLocks/>
          </p:cNvSpPr>
          <p:nvPr/>
        </p:nvSpPr>
        <p:spPr>
          <a:xfrm>
            <a:off x="6110979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5C7DA8-5AEE-4F42-B7EB-418E697716BE}"/>
              </a:ext>
            </a:extLst>
          </p:cNvPr>
          <p:cNvSpPr>
            <a:spLocks/>
          </p:cNvSpPr>
          <p:nvPr/>
        </p:nvSpPr>
        <p:spPr>
          <a:xfrm>
            <a:off x="5748517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F738A-8FF0-4695-83DD-33785A817D81}"/>
              </a:ext>
            </a:extLst>
          </p:cNvPr>
          <p:cNvSpPr>
            <a:spLocks/>
          </p:cNvSpPr>
          <p:nvPr/>
        </p:nvSpPr>
        <p:spPr>
          <a:xfrm>
            <a:off x="5389742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62B88D-8604-407F-8A5E-6F87B22B2E90}"/>
              </a:ext>
            </a:extLst>
          </p:cNvPr>
          <p:cNvSpPr>
            <a:spLocks/>
          </p:cNvSpPr>
          <p:nvPr/>
        </p:nvSpPr>
        <p:spPr>
          <a:xfrm>
            <a:off x="5027280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AF4AA2-F262-4367-831A-985761CA4AE7}"/>
              </a:ext>
            </a:extLst>
          </p:cNvPr>
          <p:cNvSpPr>
            <a:spLocks/>
          </p:cNvSpPr>
          <p:nvPr/>
        </p:nvSpPr>
        <p:spPr>
          <a:xfrm>
            <a:off x="4665407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6F1EAA-77B6-46E7-BCFF-1E7D8F56DDFA}"/>
              </a:ext>
            </a:extLst>
          </p:cNvPr>
          <p:cNvSpPr>
            <a:spLocks/>
          </p:cNvSpPr>
          <p:nvPr/>
        </p:nvSpPr>
        <p:spPr>
          <a:xfrm>
            <a:off x="8636205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1C6096-3CEE-4B3E-821A-74D8296EC485}"/>
              </a:ext>
            </a:extLst>
          </p:cNvPr>
          <p:cNvSpPr>
            <a:spLocks/>
          </p:cNvSpPr>
          <p:nvPr/>
        </p:nvSpPr>
        <p:spPr>
          <a:xfrm>
            <a:off x="8274332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AB2357-C1A4-4D3B-8F9A-2D968FCBFDE6}"/>
              </a:ext>
            </a:extLst>
          </p:cNvPr>
          <p:cNvSpPr>
            <a:spLocks/>
          </p:cNvSpPr>
          <p:nvPr/>
        </p:nvSpPr>
        <p:spPr>
          <a:xfrm>
            <a:off x="7911870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A7CDC2-40FA-46BA-A638-283BB97419A0}"/>
              </a:ext>
            </a:extLst>
          </p:cNvPr>
          <p:cNvSpPr>
            <a:spLocks/>
          </p:cNvSpPr>
          <p:nvPr/>
        </p:nvSpPr>
        <p:spPr>
          <a:xfrm>
            <a:off x="7553095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9B6020-60C5-4C88-A6E0-CD3FDA128B51}"/>
              </a:ext>
            </a:extLst>
          </p:cNvPr>
          <p:cNvSpPr>
            <a:spLocks/>
          </p:cNvSpPr>
          <p:nvPr/>
        </p:nvSpPr>
        <p:spPr>
          <a:xfrm>
            <a:off x="7190633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E2F029-EB6A-472D-86E1-27E3649ECA68}"/>
              </a:ext>
            </a:extLst>
          </p:cNvPr>
          <p:cNvSpPr>
            <a:spLocks/>
          </p:cNvSpPr>
          <p:nvPr/>
        </p:nvSpPr>
        <p:spPr>
          <a:xfrm>
            <a:off x="6828760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901929-405A-4AE0-9FA2-2DB25F585D2D}"/>
              </a:ext>
            </a:extLst>
          </p:cNvPr>
          <p:cNvSpPr>
            <a:spLocks/>
          </p:cNvSpPr>
          <p:nvPr/>
        </p:nvSpPr>
        <p:spPr>
          <a:xfrm>
            <a:off x="10803014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07D31E-B0C2-4249-8799-941E64BB559C}"/>
              </a:ext>
            </a:extLst>
          </p:cNvPr>
          <p:cNvSpPr>
            <a:spLocks/>
          </p:cNvSpPr>
          <p:nvPr/>
        </p:nvSpPr>
        <p:spPr>
          <a:xfrm>
            <a:off x="10441141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E1A2F0-D6CA-42A4-A881-5BEE76ADDBE5}"/>
              </a:ext>
            </a:extLst>
          </p:cNvPr>
          <p:cNvSpPr>
            <a:spLocks/>
          </p:cNvSpPr>
          <p:nvPr/>
        </p:nvSpPr>
        <p:spPr>
          <a:xfrm>
            <a:off x="10078679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B69A7B-F850-42DE-978A-B4C90814D0A2}"/>
              </a:ext>
            </a:extLst>
          </p:cNvPr>
          <p:cNvSpPr>
            <a:spLocks/>
          </p:cNvSpPr>
          <p:nvPr/>
        </p:nvSpPr>
        <p:spPr>
          <a:xfrm>
            <a:off x="9719904" y="34290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A94A2B-3D30-4FF5-B4FC-4DE3CA70878D}"/>
              </a:ext>
            </a:extLst>
          </p:cNvPr>
          <p:cNvSpPr>
            <a:spLocks/>
          </p:cNvSpPr>
          <p:nvPr/>
        </p:nvSpPr>
        <p:spPr>
          <a:xfrm>
            <a:off x="9357442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0C915E-1580-44D4-BE68-A32513B5DBB1}"/>
              </a:ext>
            </a:extLst>
          </p:cNvPr>
          <p:cNvSpPr>
            <a:spLocks/>
          </p:cNvSpPr>
          <p:nvPr/>
        </p:nvSpPr>
        <p:spPr>
          <a:xfrm>
            <a:off x="8995569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2FCACA-4E56-4BFB-B448-067B7FA47700}"/>
              </a:ext>
            </a:extLst>
          </p:cNvPr>
          <p:cNvSpPr>
            <a:spLocks/>
          </p:cNvSpPr>
          <p:nvPr/>
        </p:nvSpPr>
        <p:spPr>
          <a:xfrm>
            <a:off x="11517697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F856A7-E75F-4822-8090-AC1F9640F90A}"/>
              </a:ext>
            </a:extLst>
          </p:cNvPr>
          <p:cNvSpPr>
            <a:spLocks/>
          </p:cNvSpPr>
          <p:nvPr/>
        </p:nvSpPr>
        <p:spPr>
          <a:xfrm>
            <a:off x="11155824" y="3424684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98F2E3-DCD6-45E2-9ADC-3081286A4438}"/>
              </a:ext>
            </a:extLst>
          </p:cNvPr>
          <p:cNvSpPr>
            <a:spLocks/>
          </p:cNvSpPr>
          <p:nvPr/>
        </p:nvSpPr>
        <p:spPr>
          <a:xfrm>
            <a:off x="2145788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9687EE-1752-45DD-AB66-7C903CB22A02}"/>
              </a:ext>
            </a:extLst>
          </p:cNvPr>
          <p:cNvSpPr>
            <a:spLocks/>
          </p:cNvSpPr>
          <p:nvPr/>
        </p:nvSpPr>
        <p:spPr>
          <a:xfrm>
            <a:off x="1783915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4C283-A016-407F-AA60-AE073A794288}"/>
              </a:ext>
            </a:extLst>
          </p:cNvPr>
          <p:cNvSpPr>
            <a:spLocks/>
          </p:cNvSpPr>
          <p:nvPr/>
        </p:nvSpPr>
        <p:spPr>
          <a:xfrm>
            <a:off x="1421453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ED5121-1CEC-4D26-A0A7-AC6269F9B70C}"/>
              </a:ext>
            </a:extLst>
          </p:cNvPr>
          <p:cNvSpPr>
            <a:spLocks/>
          </p:cNvSpPr>
          <p:nvPr/>
        </p:nvSpPr>
        <p:spPr>
          <a:xfrm>
            <a:off x="1062678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B45ADC-C5E7-4C6B-A8A8-698CA17FA71B}"/>
              </a:ext>
            </a:extLst>
          </p:cNvPr>
          <p:cNvSpPr>
            <a:spLocks/>
          </p:cNvSpPr>
          <p:nvPr/>
        </p:nvSpPr>
        <p:spPr>
          <a:xfrm>
            <a:off x="700216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41742-69D6-4D93-BB8E-ADD9E5743635}"/>
              </a:ext>
            </a:extLst>
          </p:cNvPr>
          <p:cNvSpPr>
            <a:spLocks/>
          </p:cNvSpPr>
          <p:nvPr/>
        </p:nvSpPr>
        <p:spPr>
          <a:xfrm>
            <a:off x="338343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501FCD-8BFE-4954-8F14-1380E9F6184B}"/>
              </a:ext>
            </a:extLst>
          </p:cNvPr>
          <p:cNvSpPr>
            <a:spLocks/>
          </p:cNvSpPr>
          <p:nvPr/>
        </p:nvSpPr>
        <p:spPr>
          <a:xfrm>
            <a:off x="4312597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C10228-6B32-4D68-9B93-33D3C59E90D4}"/>
              </a:ext>
            </a:extLst>
          </p:cNvPr>
          <p:cNvSpPr>
            <a:spLocks/>
          </p:cNvSpPr>
          <p:nvPr/>
        </p:nvSpPr>
        <p:spPr>
          <a:xfrm>
            <a:off x="3950724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3BD6CF-D7CA-48AB-8BD6-F6A5AD6C5190}"/>
              </a:ext>
            </a:extLst>
          </p:cNvPr>
          <p:cNvSpPr>
            <a:spLocks/>
          </p:cNvSpPr>
          <p:nvPr/>
        </p:nvSpPr>
        <p:spPr>
          <a:xfrm>
            <a:off x="3588262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41B6F2-7958-4D21-A88A-8D461DFA0108}"/>
              </a:ext>
            </a:extLst>
          </p:cNvPr>
          <p:cNvSpPr>
            <a:spLocks/>
          </p:cNvSpPr>
          <p:nvPr/>
        </p:nvSpPr>
        <p:spPr>
          <a:xfrm>
            <a:off x="3229487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65C945-2478-41D9-9C8B-27803239CEFB}"/>
              </a:ext>
            </a:extLst>
          </p:cNvPr>
          <p:cNvSpPr>
            <a:spLocks/>
          </p:cNvSpPr>
          <p:nvPr/>
        </p:nvSpPr>
        <p:spPr>
          <a:xfrm>
            <a:off x="2867025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FF23AD-AD38-41A4-AED4-F6750AE6215A}"/>
              </a:ext>
            </a:extLst>
          </p:cNvPr>
          <p:cNvSpPr>
            <a:spLocks/>
          </p:cNvSpPr>
          <p:nvPr/>
        </p:nvSpPr>
        <p:spPr>
          <a:xfrm>
            <a:off x="2505152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271234-7270-4D60-9795-97E4E822876B}"/>
              </a:ext>
            </a:extLst>
          </p:cNvPr>
          <p:cNvSpPr>
            <a:spLocks/>
          </p:cNvSpPr>
          <p:nvPr/>
        </p:nvSpPr>
        <p:spPr>
          <a:xfrm>
            <a:off x="6472852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4B6DDD-3F8E-4E20-B4AA-06E8A4CEB977}"/>
              </a:ext>
            </a:extLst>
          </p:cNvPr>
          <p:cNvSpPr>
            <a:spLocks/>
          </p:cNvSpPr>
          <p:nvPr/>
        </p:nvSpPr>
        <p:spPr>
          <a:xfrm>
            <a:off x="6110979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73ACE0-EE94-4B98-BE37-CAFE9BA01014}"/>
              </a:ext>
            </a:extLst>
          </p:cNvPr>
          <p:cNvSpPr>
            <a:spLocks/>
          </p:cNvSpPr>
          <p:nvPr/>
        </p:nvSpPr>
        <p:spPr>
          <a:xfrm>
            <a:off x="5748517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37E26E-CC16-49F9-9058-5BB506F34DFF}"/>
              </a:ext>
            </a:extLst>
          </p:cNvPr>
          <p:cNvSpPr>
            <a:spLocks/>
          </p:cNvSpPr>
          <p:nvPr/>
        </p:nvSpPr>
        <p:spPr>
          <a:xfrm>
            <a:off x="5389742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1C03BE-864B-4126-9E6A-083B38B3E42C}"/>
              </a:ext>
            </a:extLst>
          </p:cNvPr>
          <p:cNvSpPr>
            <a:spLocks/>
          </p:cNvSpPr>
          <p:nvPr/>
        </p:nvSpPr>
        <p:spPr>
          <a:xfrm>
            <a:off x="5027280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4847EE-0057-4C79-B7A4-19A91A331909}"/>
              </a:ext>
            </a:extLst>
          </p:cNvPr>
          <p:cNvSpPr>
            <a:spLocks/>
          </p:cNvSpPr>
          <p:nvPr/>
        </p:nvSpPr>
        <p:spPr>
          <a:xfrm>
            <a:off x="4665407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C16A75-642A-40FF-9759-B330ADCE5D4E}"/>
              </a:ext>
            </a:extLst>
          </p:cNvPr>
          <p:cNvSpPr>
            <a:spLocks/>
          </p:cNvSpPr>
          <p:nvPr/>
        </p:nvSpPr>
        <p:spPr>
          <a:xfrm>
            <a:off x="8636205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78F6E6-940E-4A3F-BD03-204CB03AAD62}"/>
              </a:ext>
            </a:extLst>
          </p:cNvPr>
          <p:cNvSpPr>
            <a:spLocks/>
          </p:cNvSpPr>
          <p:nvPr/>
        </p:nvSpPr>
        <p:spPr>
          <a:xfrm>
            <a:off x="8274332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9C8E00B-5E22-4ECF-8FA0-73184DE3A9E1}"/>
              </a:ext>
            </a:extLst>
          </p:cNvPr>
          <p:cNvSpPr>
            <a:spLocks/>
          </p:cNvSpPr>
          <p:nvPr/>
        </p:nvSpPr>
        <p:spPr>
          <a:xfrm>
            <a:off x="7911870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B1E811-C2B7-43BA-87B2-5FF909CBB5D0}"/>
              </a:ext>
            </a:extLst>
          </p:cNvPr>
          <p:cNvSpPr>
            <a:spLocks/>
          </p:cNvSpPr>
          <p:nvPr/>
        </p:nvSpPr>
        <p:spPr>
          <a:xfrm>
            <a:off x="7553095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8D2715-17DE-4BD3-A4DA-4B6B5499D1E4}"/>
              </a:ext>
            </a:extLst>
          </p:cNvPr>
          <p:cNvSpPr>
            <a:spLocks/>
          </p:cNvSpPr>
          <p:nvPr/>
        </p:nvSpPr>
        <p:spPr>
          <a:xfrm>
            <a:off x="7190633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314476-317D-4845-B023-F83BBFF8D231}"/>
              </a:ext>
            </a:extLst>
          </p:cNvPr>
          <p:cNvSpPr>
            <a:spLocks/>
          </p:cNvSpPr>
          <p:nvPr/>
        </p:nvSpPr>
        <p:spPr>
          <a:xfrm>
            <a:off x="6828760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C768FF-65E2-44B7-A81F-22ACF3675EDE}"/>
              </a:ext>
            </a:extLst>
          </p:cNvPr>
          <p:cNvSpPr>
            <a:spLocks/>
          </p:cNvSpPr>
          <p:nvPr/>
        </p:nvSpPr>
        <p:spPr>
          <a:xfrm>
            <a:off x="10803014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FDA154-1F94-4A2D-A792-3740A1EAD18E}"/>
              </a:ext>
            </a:extLst>
          </p:cNvPr>
          <p:cNvSpPr>
            <a:spLocks/>
          </p:cNvSpPr>
          <p:nvPr/>
        </p:nvSpPr>
        <p:spPr>
          <a:xfrm>
            <a:off x="10441141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A313C1-B8EC-4FF6-B046-0D2DCFF7DB23}"/>
              </a:ext>
            </a:extLst>
          </p:cNvPr>
          <p:cNvSpPr>
            <a:spLocks/>
          </p:cNvSpPr>
          <p:nvPr/>
        </p:nvSpPr>
        <p:spPr>
          <a:xfrm>
            <a:off x="10078679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B4983A-88F5-4620-8816-9E85582B7928}"/>
              </a:ext>
            </a:extLst>
          </p:cNvPr>
          <p:cNvSpPr>
            <a:spLocks/>
          </p:cNvSpPr>
          <p:nvPr/>
        </p:nvSpPr>
        <p:spPr>
          <a:xfrm>
            <a:off x="9719904" y="378936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34DD09-C3E6-4C4F-8586-56EC1DB66B99}"/>
              </a:ext>
            </a:extLst>
          </p:cNvPr>
          <p:cNvSpPr>
            <a:spLocks/>
          </p:cNvSpPr>
          <p:nvPr/>
        </p:nvSpPr>
        <p:spPr>
          <a:xfrm>
            <a:off x="9357442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48080D-08A5-4294-9C2E-EAD3B81077F5}"/>
              </a:ext>
            </a:extLst>
          </p:cNvPr>
          <p:cNvSpPr>
            <a:spLocks/>
          </p:cNvSpPr>
          <p:nvPr/>
        </p:nvSpPr>
        <p:spPr>
          <a:xfrm>
            <a:off x="8995569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0BDC44-D467-4834-8100-4732AB354E9A}"/>
              </a:ext>
            </a:extLst>
          </p:cNvPr>
          <p:cNvSpPr>
            <a:spLocks/>
          </p:cNvSpPr>
          <p:nvPr/>
        </p:nvSpPr>
        <p:spPr>
          <a:xfrm>
            <a:off x="11517697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24608B-2CB9-41D8-A982-6A928ED09AC8}"/>
              </a:ext>
            </a:extLst>
          </p:cNvPr>
          <p:cNvSpPr>
            <a:spLocks/>
          </p:cNvSpPr>
          <p:nvPr/>
        </p:nvSpPr>
        <p:spPr>
          <a:xfrm>
            <a:off x="11155824" y="378504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B430C6-52EE-413F-917A-EA0BEEE118FE}"/>
              </a:ext>
            </a:extLst>
          </p:cNvPr>
          <p:cNvSpPr>
            <a:spLocks/>
          </p:cNvSpPr>
          <p:nvPr/>
        </p:nvSpPr>
        <p:spPr>
          <a:xfrm>
            <a:off x="2145788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5252CA-EB54-422E-8888-439712AC6B79}"/>
              </a:ext>
            </a:extLst>
          </p:cNvPr>
          <p:cNvSpPr>
            <a:spLocks/>
          </p:cNvSpPr>
          <p:nvPr/>
        </p:nvSpPr>
        <p:spPr>
          <a:xfrm>
            <a:off x="1783915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D3AC43-831B-4D12-82A7-3B883CBBB40A}"/>
              </a:ext>
            </a:extLst>
          </p:cNvPr>
          <p:cNvSpPr>
            <a:spLocks/>
          </p:cNvSpPr>
          <p:nvPr/>
        </p:nvSpPr>
        <p:spPr>
          <a:xfrm>
            <a:off x="1421453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D8B7EFC-3878-4C07-B5C5-17B137A272FD}"/>
              </a:ext>
            </a:extLst>
          </p:cNvPr>
          <p:cNvSpPr>
            <a:spLocks/>
          </p:cNvSpPr>
          <p:nvPr/>
        </p:nvSpPr>
        <p:spPr>
          <a:xfrm>
            <a:off x="1062678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7C204E-E6DB-4C04-B460-373CCA710FF3}"/>
              </a:ext>
            </a:extLst>
          </p:cNvPr>
          <p:cNvSpPr>
            <a:spLocks/>
          </p:cNvSpPr>
          <p:nvPr/>
        </p:nvSpPr>
        <p:spPr>
          <a:xfrm>
            <a:off x="700216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82898D3-6B35-4B8B-9085-06F100E9A753}"/>
              </a:ext>
            </a:extLst>
          </p:cNvPr>
          <p:cNvSpPr>
            <a:spLocks/>
          </p:cNvSpPr>
          <p:nvPr/>
        </p:nvSpPr>
        <p:spPr>
          <a:xfrm>
            <a:off x="338343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BCA736-E13B-4BA6-ADE1-FD5F54B04B85}"/>
              </a:ext>
            </a:extLst>
          </p:cNvPr>
          <p:cNvSpPr>
            <a:spLocks/>
          </p:cNvSpPr>
          <p:nvPr/>
        </p:nvSpPr>
        <p:spPr>
          <a:xfrm>
            <a:off x="4312597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C1FA497-1C00-4078-8415-0DDEEB6B0BBF}"/>
              </a:ext>
            </a:extLst>
          </p:cNvPr>
          <p:cNvSpPr>
            <a:spLocks/>
          </p:cNvSpPr>
          <p:nvPr/>
        </p:nvSpPr>
        <p:spPr>
          <a:xfrm>
            <a:off x="3950724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7FDE38-DD04-4361-8D5E-1B3C1C9172E6}"/>
              </a:ext>
            </a:extLst>
          </p:cNvPr>
          <p:cNvSpPr>
            <a:spLocks/>
          </p:cNvSpPr>
          <p:nvPr/>
        </p:nvSpPr>
        <p:spPr>
          <a:xfrm>
            <a:off x="3588262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A9A0D5-8B0F-412D-908B-F5089C590EE4}"/>
              </a:ext>
            </a:extLst>
          </p:cNvPr>
          <p:cNvSpPr>
            <a:spLocks/>
          </p:cNvSpPr>
          <p:nvPr/>
        </p:nvSpPr>
        <p:spPr>
          <a:xfrm>
            <a:off x="3229487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F2151F-3FCE-43E7-BA17-A7A488465EC7}"/>
              </a:ext>
            </a:extLst>
          </p:cNvPr>
          <p:cNvSpPr>
            <a:spLocks/>
          </p:cNvSpPr>
          <p:nvPr/>
        </p:nvSpPr>
        <p:spPr>
          <a:xfrm>
            <a:off x="2867025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84445F-250B-4866-80A8-61BE161F18C2}"/>
              </a:ext>
            </a:extLst>
          </p:cNvPr>
          <p:cNvSpPr>
            <a:spLocks/>
          </p:cNvSpPr>
          <p:nvPr/>
        </p:nvSpPr>
        <p:spPr>
          <a:xfrm>
            <a:off x="2505152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DA145B-D8D2-49E0-81FD-B8391AA3B8F2}"/>
              </a:ext>
            </a:extLst>
          </p:cNvPr>
          <p:cNvSpPr>
            <a:spLocks/>
          </p:cNvSpPr>
          <p:nvPr/>
        </p:nvSpPr>
        <p:spPr>
          <a:xfrm>
            <a:off x="6472852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DACB36D-36BF-417A-B5EF-F848FE281366}"/>
              </a:ext>
            </a:extLst>
          </p:cNvPr>
          <p:cNvSpPr>
            <a:spLocks/>
          </p:cNvSpPr>
          <p:nvPr/>
        </p:nvSpPr>
        <p:spPr>
          <a:xfrm>
            <a:off x="6110979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108DA7-382E-44DD-8E1B-AE98E6B7CE75}"/>
              </a:ext>
            </a:extLst>
          </p:cNvPr>
          <p:cNvSpPr>
            <a:spLocks/>
          </p:cNvSpPr>
          <p:nvPr/>
        </p:nvSpPr>
        <p:spPr>
          <a:xfrm>
            <a:off x="5748517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75F386-D935-4F5F-8074-B4ED20C72DA3}"/>
              </a:ext>
            </a:extLst>
          </p:cNvPr>
          <p:cNvSpPr>
            <a:spLocks/>
          </p:cNvSpPr>
          <p:nvPr/>
        </p:nvSpPr>
        <p:spPr>
          <a:xfrm>
            <a:off x="5389742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502199-C4E1-4B82-81B8-1AF7E7D6ABF3}"/>
              </a:ext>
            </a:extLst>
          </p:cNvPr>
          <p:cNvSpPr>
            <a:spLocks/>
          </p:cNvSpPr>
          <p:nvPr/>
        </p:nvSpPr>
        <p:spPr>
          <a:xfrm>
            <a:off x="5027280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482252-F449-4040-B283-6C7C0ACD4392}"/>
              </a:ext>
            </a:extLst>
          </p:cNvPr>
          <p:cNvSpPr>
            <a:spLocks/>
          </p:cNvSpPr>
          <p:nvPr/>
        </p:nvSpPr>
        <p:spPr>
          <a:xfrm>
            <a:off x="4665407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6C9A63-F3D4-41CE-9144-E1E4E76619FA}"/>
              </a:ext>
            </a:extLst>
          </p:cNvPr>
          <p:cNvSpPr>
            <a:spLocks/>
          </p:cNvSpPr>
          <p:nvPr/>
        </p:nvSpPr>
        <p:spPr>
          <a:xfrm>
            <a:off x="8636205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405E3F-005A-4A94-8C97-33742E239DDD}"/>
              </a:ext>
            </a:extLst>
          </p:cNvPr>
          <p:cNvSpPr>
            <a:spLocks/>
          </p:cNvSpPr>
          <p:nvPr/>
        </p:nvSpPr>
        <p:spPr>
          <a:xfrm>
            <a:off x="8274332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0A0061-9CFB-49BC-BB0A-C685A084C314}"/>
              </a:ext>
            </a:extLst>
          </p:cNvPr>
          <p:cNvSpPr>
            <a:spLocks/>
          </p:cNvSpPr>
          <p:nvPr/>
        </p:nvSpPr>
        <p:spPr>
          <a:xfrm>
            <a:off x="7911870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2093277-A597-4D0E-8FB8-CCD11D884754}"/>
              </a:ext>
            </a:extLst>
          </p:cNvPr>
          <p:cNvSpPr>
            <a:spLocks/>
          </p:cNvSpPr>
          <p:nvPr/>
        </p:nvSpPr>
        <p:spPr>
          <a:xfrm>
            <a:off x="7553095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563D08-A970-414C-AD21-4314511FD90E}"/>
              </a:ext>
            </a:extLst>
          </p:cNvPr>
          <p:cNvSpPr>
            <a:spLocks/>
          </p:cNvSpPr>
          <p:nvPr/>
        </p:nvSpPr>
        <p:spPr>
          <a:xfrm>
            <a:off x="7190633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436764C-E080-43E9-A01B-D1E95BF0142B}"/>
              </a:ext>
            </a:extLst>
          </p:cNvPr>
          <p:cNvSpPr>
            <a:spLocks/>
          </p:cNvSpPr>
          <p:nvPr/>
        </p:nvSpPr>
        <p:spPr>
          <a:xfrm>
            <a:off x="6828760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677A5-48E0-4D6D-BB59-3C5CEB2E23FB}"/>
              </a:ext>
            </a:extLst>
          </p:cNvPr>
          <p:cNvSpPr>
            <a:spLocks/>
          </p:cNvSpPr>
          <p:nvPr/>
        </p:nvSpPr>
        <p:spPr>
          <a:xfrm>
            <a:off x="10803014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EB1D88-1563-42C7-9ACF-8763DDAF3CBE}"/>
              </a:ext>
            </a:extLst>
          </p:cNvPr>
          <p:cNvSpPr>
            <a:spLocks/>
          </p:cNvSpPr>
          <p:nvPr/>
        </p:nvSpPr>
        <p:spPr>
          <a:xfrm>
            <a:off x="10441141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C867017-B1DB-4F3A-9D95-EF9B241C9412}"/>
              </a:ext>
            </a:extLst>
          </p:cNvPr>
          <p:cNvSpPr>
            <a:spLocks/>
          </p:cNvSpPr>
          <p:nvPr/>
        </p:nvSpPr>
        <p:spPr>
          <a:xfrm>
            <a:off x="10078679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DB816D1-0DC1-4A69-AB03-ED7FE72AA4D8}"/>
              </a:ext>
            </a:extLst>
          </p:cNvPr>
          <p:cNvSpPr>
            <a:spLocks/>
          </p:cNvSpPr>
          <p:nvPr/>
        </p:nvSpPr>
        <p:spPr>
          <a:xfrm>
            <a:off x="9719904" y="415404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89673AE-A9DA-4394-B363-CF947162E847}"/>
              </a:ext>
            </a:extLst>
          </p:cNvPr>
          <p:cNvSpPr>
            <a:spLocks/>
          </p:cNvSpPr>
          <p:nvPr/>
        </p:nvSpPr>
        <p:spPr>
          <a:xfrm>
            <a:off x="9357442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A10A71-93AC-46A6-BAD1-06C1362E1E0E}"/>
              </a:ext>
            </a:extLst>
          </p:cNvPr>
          <p:cNvSpPr>
            <a:spLocks/>
          </p:cNvSpPr>
          <p:nvPr/>
        </p:nvSpPr>
        <p:spPr>
          <a:xfrm>
            <a:off x="8995569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0DBB8F8-D96A-480D-8B11-8569EF7DA33C}"/>
              </a:ext>
            </a:extLst>
          </p:cNvPr>
          <p:cNvSpPr>
            <a:spLocks/>
          </p:cNvSpPr>
          <p:nvPr/>
        </p:nvSpPr>
        <p:spPr>
          <a:xfrm>
            <a:off x="11517697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02D2BA-883D-4A8B-9408-0FD615539CC1}"/>
              </a:ext>
            </a:extLst>
          </p:cNvPr>
          <p:cNvSpPr>
            <a:spLocks/>
          </p:cNvSpPr>
          <p:nvPr/>
        </p:nvSpPr>
        <p:spPr>
          <a:xfrm>
            <a:off x="11155824" y="414972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8D596A-0D6F-48E9-82C9-62296E5717F7}"/>
              </a:ext>
            </a:extLst>
          </p:cNvPr>
          <p:cNvSpPr>
            <a:spLocks/>
          </p:cNvSpPr>
          <p:nvPr/>
        </p:nvSpPr>
        <p:spPr>
          <a:xfrm>
            <a:off x="2145788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ED19E6C-C99B-45FB-9E32-148CF59D9C16}"/>
              </a:ext>
            </a:extLst>
          </p:cNvPr>
          <p:cNvSpPr>
            <a:spLocks/>
          </p:cNvSpPr>
          <p:nvPr/>
        </p:nvSpPr>
        <p:spPr>
          <a:xfrm>
            <a:off x="1783915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487A3B-26DD-4097-A3DD-E298FBE72620}"/>
              </a:ext>
            </a:extLst>
          </p:cNvPr>
          <p:cNvSpPr>
            <a:spLocks/>
          </p:cNvSpPr>
          <p:nvPr/>
        </p:nvSpPr>
        <p:spPr>
          <a:xfrm>
            <a:off x="1421453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4477DF-FE64-464C-819B-C0AE80298896}"/>
              </a:ext>
            </a:extLst>
          </p:cNvPr>
          <p:cNvSpPr>
            <a:spLocks/>
          </p:cNvSpPr>
          <p:nvPr/>
        </p:nvSpPr>
        <p:spPr>
          <a:xfrm>
            <a:off x="1062678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6898E9D-7F42-4EA0-B5F6-D806B1A7AAD7}"/>
              </a:ext>
            </a:extLst>
          </p:cNvPr>
          <p:cNvSpPr>
            <a:spLocks/>
          </p:cNvSpPr>
          <p:nvPr/>
        </p:nvSpPr>
        <p:spPr>
          <a:xfrm>
            <a:off x="700216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F8FDFE7-9B56-473E-A2E7-9F070B56AD17}"/>
              </a:ext>
            </a:extLst>
          </p:cNvPr>
          <p:cNvSpPr>
            <a:spLocks/>
          </p:cNvSpPr>
          <p:nvPr/>
        </p:nvSpPr>
        <p:spPr>
          <a:xfrm>
            <a:off x="338343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415D92-98C6-410D-8196-80F0B5B7EC7C}"/>
              </a:ext>
            </a:extLst>
          </p:cNvPr>
          <p:cNvSpPr>
            <a:spLocks/>
          </p:cNvSpPr>
          <p:nvPr/>
        </p:nvSpPr>
        <p:spPr>
          <a:xfrm>
            <a:off x="4312597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9FAFCA-D542-4292-B80C-A680B17FA2E6}"/>
              </a:ext>
            </a:extLst>
          </p:cNvPr>
          <p:cNvSpPr>
            <a:spLocks/>
          </p:cNvSpPr>
          <p:nvPr/>
        </p:nvSpPr>
        <p:spPr>
          <a:xfrm>
            <a:off x="3950724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55A66E-5C54-4F73-AE48-88A656D238A2}"/>
              </a:ext>
            </a:extLst>
          </p:cNvPr>
          <p:cNvSpPr>
            <a:spLocks/>
          </p:cNvSpPr>
          <p:nvPr/>
        </p:nvSpPr>
        <p:spPr>
          <a:xfrm>
            <a:off x="3588262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C73DA9-5CB8-4C77-A1A1-42B90DAE61C0}"/>
              </a:ext>
            </a:extLst>
          </p:cNvPr>
          <p:cNvSpPr>
            <a:spLocks/>
          </p:cNvSpPr>
          <p:nvPr/>
        </p:nvSpPr>
        <p:spPr>
          <a:xfrm>
            <a:off x="3229487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47E3E34-3A25-4DFA-8EB9-222F80B4AC0D}"/>
              </a:ext>
            </a:extLst>
          </p:cNvPr>
          <p:cNvSpPr>
            <a:spLocks/>
          </p:cNvSpPr>
          <p:nvPr/>
        </p:nvSpPr>
        <p:spPr>
          <a:xfrm>
            <a:off x="2867025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7C3BDF8-82AE-43D5-A6EF-9DF9BC5F93DD}"/>
              </a:ext>
            </a:extLst>
          </p:cNvPr>
          <p:cNvSpPr>
            <a:spLocks/>
          </p:cNvSpPr>
          <p:nvPr/>
        </p:nvSpPr>
        <p:spPr>
          <a:xfrm>
            <a:off x="2505152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8776A1F-7ED4-4C20-8E5E-17F6902C0BEB}"/>
              </a:ext>
            </a:extLst>
          </p:cNvPr>
          <p:cNvSpPr>
            <a:spLocks/>
          </p:cNvSpPr>
          <p:nvPr/>
        </p:nvSpPr>
        <p:spPr>
          <a:xfrm>
            <a:off x="6472852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10C3FA-762D-4B3D-A950-50D7459AF179}"/>
              </a:ext>
            </a:extLst>
          </p:cNvPr>
          <p:cNvSpPr>
            <a:spLocks/>
          </p:cNvSpPr>
          <p:nvPr/>
        </p:nvSpPr>
        <p:spPr>
          <a:xfrm>
            <a:off x="6110979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7B41D0C-17D6-47EE-8940-10D7EBBE7833}"/>
              </a:ext>
            </a:extLst>
          </p:cNvPr>
          <p:cNvSpPr>
            <a:spLocks/>
          </p:cNvSpPr>
          <p:nvPr/>
        </p:nvSpPr>
        <p:spPr>
          <a:xfrm>
            <a:off x="5748517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A065D3-8054-4959-AB8A-BDB5881B239C}"/>
              </a:ext>
            </a:extLst>
          </p:cNvPr>
          <p:cNvSpPr>
            <a:spLocks/>
          </p:cNvSpPr>
          <p:nvPr/>
        </p:nvSpPr>
        <p:spPr>
          <a:xfrm>
            <a:off x="5389742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8CAF3D2-9892-4643-AC5D-4E8B85B7CAE5}"/>
              </a:ext>
            </a:extLst>
          </p:cNvPr>
          <p:cNvSpPr>
            <a:spLocks/>
          </p:cNvSpPr>
          <p:nvPr/>
        </p:nvSpPr>
        <p:spPr>
          <a:xfrm>
            <a:off x="5027280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29C30AD-ABC5-46F3-A680-761874B177CA}"/>
              </a:ext>
            </a:extLst>
          </p:cNvPr>
          <p:cNvSpPr>
            <a:spLocks/>
          </p:cNvSpPr>
          <p:nvPr/>
        </p:nvSpPr>
        <p:spPr>
          <a:xfrm>
            <a:off x="4665407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4D9117-D68D-40DE-B624-6DEB070BB15F}"/>
              </a:ext>
            </a:extLst>
          </p:cNvPr>
          <p:cNvSpPr>
            <a:spLocks/>
          </p:cNvSpPr>
          <p:nvPr/>
        </p:nvSpPr>
        <p:spPr>
          <a:xfrm>
            <a:off x="8636205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09FA16-335B-46EC-B625-626E4C841E7D}"/>
              </a:ext>
            </a:extLst>
          </p:cNvPr>
          <p:cNvSpPr>
            <a:spLocks/>
          </p:cNvSpPr>
          <p:nvPr/>
        </p:nvSpPr>
        <p:spPr>
          <a:xfrm>
            <a:off x="8274332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6B3F0A-9E80-4F7E-9447-768DF65B6F53}"/>
              </a:ext>
            </a:extLst>
          </p:cNvPr>
          <p:cNvSpPr>
            <a:spLocks/>
          </p:cNvSpPr>
          <p:nvPr/>
        </p:nvSpPr>
        <p:spPr>
          <a:xfrm>
            <a:off x="7911870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9C7735B-46B5-4ECD-96EB-A943953209DE}"/>
              </a:ext>
            </a:extLst>
          </p:cNvPr>
          <p:cNvSpPr>
            <a:spLocks/>
          </p:cNvSpPr>
          <p:nvPr/>
        </p:nvSpPr>
        <p:spPr>
          <a:xfrm>
            <a:off x="7553095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E3D1C26-FDEA-445E-A8BF-DCC75B8B8F48}"/>
              </a:ext>
            </a:extLst>
          </p:cNvPr>
          <p:cNvSpPr>
            <a:spLocks/>
          </p:cNvSpPr>
          <p:nvPr/>
        </p:nvSpPr>
        <p:spPr>
          <a:xfrm>
            <a:off x="7190633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486C3F3-BEC0-4FDA-A32E-FC31D9B3D101}"/>
              </a:ext>
            </a:extLst>
          </p:cNvPr>
          <p:cNvSpPr>
            <a:spLocks/>
          </p:cNvSpPr>
          <p:nvPr/>
        </p:nvSpPr>
        <p:spPr>
          <a:xfrm>
            <a:off x="6828760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EBAC9A-74B1-42E1-8482-93428B81E192}"/>
              </a:ext>
            </a:extLst>
          </p:cNvPr>
          <p:cNvSpPr>
            <a:spLocks/>
          </p:cNvSpPr>
          <p:nvPr/>
        </p:nvSpPr>
        <p:spPr>
          <a:xfrm>
            <a:off x="10803014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1ACFDB9-9CF7-4F47-98B9-7E35825D3B8D}"/>
              </a:ext>
            </a:extLst>
          </p:cNvPr>
          <p:cNvSpPr>
            <a:spLocks/>
          </p:cNvSpPr>
          <p:nvPr/>
        </p:nvSpPr>
        <p:spPr>
          <a:xfrm>
            <a:off x="10441141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653C10F-83D8-4067-BF75-2DE1ED627877}"/>
              </a:ext>
            </a:extLst>
          </p:cNvPr>
          <p:cNvSpPr>
            <a:spLocks/>
          </p:cNvSpPr>
          <p:nvPr/>
        </p:nvSpPr>
        <p:spPr>
          <a:xfrm>
            <a:off x="10078679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EE4092-C729-459D-949E-1125CD6AB8C8}"/>
              </a:ext>
            </a:extLst>
          </p:cNvPr>
          <p:cNvSpPr>
            <a:spLocks/>
          </p:cNvSpPr>
          <p:nvPr/>
        </p:nvSpPr>
        <p:spPr>
          <a:xfrm>
            <a:off x="9719904" y="4518723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3BDE1D3-3CE8-45D5-94DA-3F3658E24DEA}"/>
              </a:ext>
            </a:extLst>
          </p:cNvPr>
          <p:cNvSpPr>
            <a:spLocks/>
          </p:cNvSpPr>
          <p:nvPr/>
        </p:nvSpPr>
        <p:spPr>
          <a:xfrm>
            <a:off x="9357442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1D92EE5-DD4B-4843-9FE2-3B2321D2D27D}"/>
              </a:ext>
            </a:extLst>
          </p:cNvPr>
          <p:cNvSpPr>
            <a:spLocks/>
          </p:cNvSpPr>
          <p:nvPr/>
        </p:nvSpPr>
        <p:spPr>
          <a:xfrm>
            <a:off x="8995569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8583E75-3F64-4A0F-8916-F6500EA0C7A7}"/>
              </a:ext>
            </a:extLst>
          </p:cNvPr>
          <p:cNvSpPr>
            <a:spLocks/>
          </p:cNvSpPr>
          <p:nvPr/>
        </p:nvSpPr>
        <p:spPr>
          <a:xfrm>
            <a:off x="11517697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292D630-8828-4DC3-902E-28FB35FD8BAF}"/>
              </a:ext>
            </a:extLst>
          </p:cNvPr>
          <p:cNvSpPr>
            <a:spLocks/>
          </p:cNvSpPr>
          <p:nvPr/>
        </p:nvSpPr>
        <p:spPr>
          <a:xfrm>
            <a:off x="11155824" y="4514406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6DC3C-6989-4C59-B7F6-D6E50CA93132}"/>
              </a:ext>
            </a:extLst>
          </p:cNvPr>
          <p:cNvSpPr>
            <a:spLocks/>
          </p:cNvSpPr>
          <p:nvPr/>
        </p:nvSpPr>
        <p:spPr>
          <a:xfrm>
            <a:off x="2139361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3407C63-31C9-4601-9BDD-158FEF57A61F}"/>
              </a:ext>
            </a:extLst>
          </p:cNvPr>
          <p:cNvSpPr>
            <a:spLocks/>
          </p:cNvSpPr>
          <p:nvPr/>
        </p:nvSpPr>
        <p:spPr>
          <a:xfrm>
            <a:off x="1777488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04DE267-C048-45A7-8A07-63EEFA76E063}"/>
              </a:ext>
            </a:extLst>
          </p:cNvPr>
          <p:cNvSpPr>
            <a:spLocks/>
          </p:cNvSpPr>
          <p:nvPr/>
        </p:nvSpPr>
        <p:spPr>
          <a:xfrm>
            <a:off x="1415026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321C5F8-9B97-4860-B2DB-8063AB224085}"/>
              </a:ext>
            </a:extLst>
          </p:cNvPr>
          <p:cNvSpPr>
            <a:spLocks/>
          </p:cNvSpPr>
          <p:nvPr/>
        </p:nvSpPr>
        <p:spPr>
          <a:xfrm>
            <a:off x="1056251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3F4565F-7F94-4D18-BA9A-910908272B7F}"/>
              </a:ext>
            </a:extLst>
          </p:cNvPr>
          <p:cNvSpPr>
            <a:spLocks/>
          </p:cNvSpPr>
          <p:nvPr/>
        </p:nvSpPr>
        <p:spPr>
          <a:xfrm>
            <a:off x="693789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0B2B0AF-8184-459D-93B6-4205F950FDC2}"/>
              </a:ext>
            </a:extLst>
          </p:cNvPr>
          <p:cNvSpPr>
            <a:spLocks/>
          </p:cNvSpPr>
          <p:nvPr/>
        </p:nvSpPr>
        <p:spPr>
          <a:xfrm>
            <a:off x="331916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F0177AB-D598-43CE-9469-AA67A4A5EFAD}"/>
              </a:ext>
            </a:extLst>
          </p:cNvPr>
          <p:cNvSpPr>
            <a:spLocks/>
          </p:cNvSpPr>
          <p:nvPr/>
        </p:nvSpPr>
        <p:spPr>
          <a:xfrm>
            <a:off x="4306170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8AF5881-09B2-4835-9B2D-475647FFA173}"/>
              </a:ext>
            </a:extLst>
          </p:cNvPr>
          <p:cNvSpPr>
            <a:spLocks/>
          </p:cNvSpPr>
          <p:nvPr/>
        </p:nvSpPr>
        <p:spPr>
          <a:xfrm>
            <a:off x="3944297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EBC0064-6477-49C9-9922-62BF9C5702E7}"/>
              </a:ext>
            </a:extLst>
          </p:cNvPr>
          <p:cNvSpPr>
            <a:spLocks/>
          </p:cNvSpPr>
          <p:nvPr/>
        </p:nvSpPr>
        <p:spPr>
          <a:xfrm>
            <a:off x="3581835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614A6C4-46B4-4082-B3AB-CDED6CAB9183}"/>
              </a:ext>
            </a:extLst>
          </p:cNvPr>
          <p:cNvSpPr>
            <a:spLocks/>
          </p:cNvSpPr>
          <p:nvPr/>
        </p:nvSpPr>
        <p:spPr>
          <a:xfrm>
            <a:off x="3223060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C02C88-535E-4BAC-B450-F292669ED960}"/>
              </a:ext>
            </a:extLst>
          </p:cNvPr>
          <p:cNvSpPr>
            <a:spLocks/>
          </p:cNvSpPr>
          <p:nvPr/>
        </p:nvSpPr>
        <p:spPr>
          <a:xfrm>
            <a:off x="2860598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8A3F69E-3B00-4E68-AD4F-4FC6BA682052}"/>
              </a:ext>
            </a:extLst>
          </p:cNvPr>
          <p:cNvSpPr>
            <a:spLocks/>
          </p:cNvSpPr>
          <p:nvPr/>
        </p:nvSpPr>
        <p:spPr>
          <a:xfrm>
            <a:off x="2498725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3D8A54F-A438-4244-94A5-2BAC0624A80F}"/>
              </a:ext>
            </a:extLst>
          </p:cNvPr>
          <p:cNvSpPr>
            <a:spLocks/>
          </p:cNvSpPr>
          <p:nvPr/>
        </p:nvSpPr>
        <p:spPr>
          <a:xfrm>
            <a:off x="6466425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6EB9A77-D006-4AC9-A5BF-F0C83B7C8A83}"/>
              </a:ext>
            </a:extLst>
          </p:cNvPr>
          <p:cNvSpPr>
            <a:spLocks/>
          </p:cNvSpPr>
          <p:nvPr/>
        </p:nvSpPr>
        <p:spPr>
          <a:xfrm>
            <a:off x="6104552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76EE9E3-C0BB-4553-8588-20B40825DB04}"/>
              </a:ext>
            </a:extLst>
          </p:cNvPr>
          <p:cNvSpPr>
            <a:spLocks/>
          </p:cNvSpPr>
          <p:nvPr/>
        </p:nvSpPr>
        <p:spPr>
          <a:xfrm>
            <a:off x="5742090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A9BCDD1-2D9A-4F88-AD78-70185BBF355D}"/>
              </a:ext>
            </a:extLst>
          </p:cNvPr>
          <p:cNvSpPr>
            <a:spLocks/>
          </p:cNvSpPr>
          <p:nvPr/>
        </p:nvSpPr>
        <p:spPr>
          <a:xfrm>
            <a:off x="5383315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70DD74E-25DA-4C93-AC3E-C160A5AC1482}"/>
              </a:ext>
            </a:extLst>
          </p:cNvPr>
          <p:cNvSpPr>
            <a:spLocks/>
          </p:cNvSpPr>
          <p:nvPr/>
        </p:nvSpPr>
        <p:spPr>
          <a:xfrm>
            <a:off x="5020853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489DF51-48D0-43D9-9782-BF5672AAF0E8}"/>
              </a:ext>
            </a:extLst>
          </p:cNvPr>
          <p:cNvSpPr>
            <a:spLocks/>
          </p:cNvSpPr>
          <p:nvPr/>
        </p:nvSpPr>
        <p:spPr>
          <a:xfrm>
            <a:off x="4658980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2DDC475-299F-4C85-A16E-F731DB67DA4D}"/>
              </a:ext>
            </a:extLst>
          </p:cNvPr>
          <p:cNvSpPr>
            <a:spLocks/>
          </p:cNvSpPr>
          <p:nvPr/>
        </p:nvSpPr>
        <p:spPr>
          <a:xfrm>
            <a:off x="8629778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E5DAE00-A995-4AEC-9B1B-44F1397B3B5A}"/>
              </a:ext>
            </a:extLst>
          </p:cNvPr>
          <p:cNvSpPr>
            <a:spLocks/>
          </p:cNvSpPr>
          <p:nvPr/>
        </p:nvSpPr>
        <p:spPr>
          <a:xfrm>
            <a:off x="8267905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457807-564E-490B-AF1E-2935C0B63E3C}"/>
              </a:ext>
            </a:extLst>
          </p:cNvPr>
          <p:cNvSpPr>
            <a:spLocks/>
          </p:cNvSpPr>
          <p:nvPr/>
        </p:nvSpPr>
        <p:spPr>
          <a:xfrm>
            <a:off x="7905443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EFD1CC7-05D1-4D3C-B416-4413FADE7CC2}"/>
              </a:ext>
            </a:extLst>
          </p:cNvPr>
          <p:cNvSpPr>
            <a:spLocks/>
          </p:cNvSpPr>
          <p:nvPr/>
        </p:nvSpPr>
        <p:spPr>
          <a:xfrm>
            <a:off x="7546668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2FF004F-5E6A-4377-8595-1B4FDAC46B0F}"/>
              </a:ext>
            </a:extLst>
          </p:cNvPr>
          <p:cNvSpPr>
            <a:spLocks/>
          </p:cNvSpPr>
          <p:nvPr/>
        </p:nvSpPr>
        <p:spPr>
          <a:xfrm>
            <a:off x="7184206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5C1758A-94C3-4832-B75B-B9CA1CF1A646}"/>
              </a:ext>
            </a:extLst>
          </p:cNvPr>
          <p:cNvSpPr>
            <a:spLocks/>
          </p:cNvSpPr>
          <p:nvPr/>
        </p:nvSpPr>
        <p:spPr>
          <a:xfrm>
            <a:off x="6822333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159FC39-1934-4CBC-878D-740CE4A435CE}"/>
              </a:ext>
            </a:extLst>
          </p:cNvPr>
          <p:cNvSpPr>
            <a:spLocks/>
          </p:cNvSpPr>
          <p:nvPr/>
        </p:nvSpPr>
        <p:spPr>
          <a:xfrm>
            <a:off x="10796587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855979-8B5A-4162-90EE-AA783461CDED}"/>
              </a:ext>
            </a:extLst>
          </p:cNvPr>
          <p:cNvSpPr>
            <a:spLocks/>
          </p:cNvSpPr>
          <p:nvPr/>
        </p:nvSpPr>
        <p:spPr>
          <a:xfrm>
            <a:off x="10434714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160E4ED-121A-4822-873C-A56C78314ADA}"/>
              </a:ext>
            </a:extLst>
          </p:cNvPr>
          <p:cNvSpPr>
            <a:spLocks/>
          </p:cNvSpPr>
          <p:nvPr/>
        </p:nvSpPr>
        <p:spPr>
          <a:xfrm>
            <a:off x="10072252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D044F8B-226D-4D1C-936A-DF905411BBA0}"/>
              </a:ext>
            </a:extLst>
          </p:cNvPr>
          <p:cNvSpPr>
            <a:spLocks/>
          </p:cNvSpPr>
          <p:nvPr/>
        </p:nvSpPr>
        <p:spPr>
          <a:xfrm>
            <a:off x="9713477" y="4886818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14E8D89-69F5-4127-90AE-3E43A5F896C8}"/>
              </a:ext>
            </a:extLst>
          </p:cNvPr>
          <p:cNvSpPr>
            <a:spLocks/>
          </p:cNvSpPr>
          <p:nvPr/>
        </p:nvSpPr>
        <p:spPr>
          <a:xfrm>
            <a:off x="9351015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DF6A27C-C140-492C-8A89-165EFF56A24E}"/>
              </a:ext>
            </a:extLst>
          </p:cNvPr>
          <p:cNvSpPr>
            <a:spLocks/>
          </p:cNvSpPr>
          <p:nvPr/>
        </p:nvSpPr>
        <p:spPr>
          <a:xfrm>
            <a:off x="8989142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AE5DD7F-071D-4899-A373-5770541B761F}"/>
              </a:ext>
            </a:extLst>
          </p:cNvPr>
          <p:cNvSpPr>
            <a:spLocks/>
          </p:cNvSpPr>
          <p:nvPr/>
        </p:nvSpPr>
        <p:spPr>
          <a:xfrm>
            <a:off x="11511270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E3E0D5B-CA94-4CC0-993B-07702F5CD96B}"/>
              </a:ext>
            </a:extLst>
          </p:cNvPr>
          <p:cNvSpPr>
            <a:spLocks/>
          </p:cNvSpPr>
          <p:nvPr/>
        </p:nvSpPr>
        <p:spPr>
          <a:xfrm>
            <a:off x="11149397" y="488250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012CD3-9C47-48A9-A907-B7D4A75330E8}"/>
              </a:ext>
            </a:extLst>
          </p:cNvPr>
          <p:cNvSpPr txBox="1"/>
          <p:nvPr/>
        </p:nvSpPr>
        <p:spPr>
          <a:xfrm>
            <a:off x="1685951" y="1178975"/>
            <a:ext cx="396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size: 5mm x 5 mm</a:t>
            </a:r>
          </a:p>
          <a:p>
            <a:r>
              <a:rPr lang="en-US" dirty="0"/>
              <a:t>Distance between squares: 5 mm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BC71243-F68C-4D0C-AE61-3BF06DA6E0CF}"/>
              </a:ext>
            </a:extLst>
          </p:cNvPr>
          <p:cNvSpPr>
            <a:spLocks/>
          </p:cNvSpPr>
          <p:nvPr/>
        </p:nvSpPr>
        <p:spPr>
          <a:xfrm>
            <a:off x="4665407" y="1260191"/>
            <a:ext cx="179388" cy="180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Lezcano</dc:creator>
  <cp:lastModifiedBy>Dimitri Lezcano</cp:lastModifiedBy>
  <cp:revision>4</cp:revision>
  <cp:lastPrinted>2019-11-06T17:08:40Z</cp:lastPrinted>
  <dcterms:created xsi:type="dcterms:W3CDTF">2019-11-06T16:42:14Z</dcterms:created>
  <dcterms:modified xsi:type="dcterms:W3CDTF">2019-11-06T17:09:12Z</dcterms:modified>
</cp:coreProperties>
</file>