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0"/>
  </p:notesMasterIdLst>
  <p:sldIdLst>
    <p:sldId id="258" r:id="rId2"/>
    <p:sldId id="29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2" r:id="rId15"/>
    <p:sldId id="287" r:id="rId16"/>
    <p:sldId id="288" r:id="rId17"/>
    <p:sldId id="289" r:id="rId18"/>
    <p:sldId id="290" r:id="rId19"/>
  </p:sldIdLst>
  <p:sldSz cx="12188825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AE81AB0-E107-46F6-9486-FA8EF89E5A12}">
  <a:tblStyle styleId="{1AE81AB0-E107-46F6-9486-FA8EF89E5A12}" styleName="Table_0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DEAB180D-1AF5-4AFF-92BC-5264EE75BEC4}" styleName="Table_1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8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82588" marR="0" indent="74611" algn="ctr" rtl="0">
              <a:spcBef>
                <a:spcPts val="0"/>
              </a:spcBef>
              <a:spcAft>
                <a:spcPts val="0"/>
              </a:spcAft>
              <a:defRPr/>
            </a:lvl2pPr>
            <a:lvl3pPr marL="765175" marR="0" indent="149225" algn="ctr" rtl="0">
              <a:spcBef>
                <a:spcPts val="0"/>
              </a:spcBef>
              <a:spcAft>
                <a:spcPts val="0"/>
              </a:spcAft>
              <a:defRPr/>
            </a:lvl3pPr>
            <a:lvl4pPr marL="1147763" marR="0" indent="223837" algn="ctr" rtl="0">
              <a:spcBef>
                <a:spcPts val="0"/>
              </a:spcBef>
              <a:spcAft>
                <a:spcPts val="0"/>
              </a:spcAft>
              <a:defRPr/>
            </a:lvl4pPr>
            <a:lvl5pPr marL="1530350" marR="0" indent="298450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382588" marR="0" indent="74611" algn="ctr" rtl="0">
              <a:spcBef>
                <a:spcPts val="0"/>
              </a:spcBef>
              <a:spcAft>
                <a:spcPts val="0"/>
              </a:spcAft>
              <a:defRPr/>
            </a:lvl2pPr>
            <a:lvl3pPr marL="765175" marR="0" indent="149225" algn="ctr" rtl="0">
              <a:spcBef>
                <a:spcPts val="0"/>
              </a:spcBef>
              <a:spcAft>
                <a:spcPts val="0"/>
              </a:spcAft>
              <a:defRPr/>
            </a:lvl3pPr>
            <a:lvl4pPr marL="1147763" marR="0" indent="223837" algn="ctr" rtl="0">
              <a:spcBef>
                <a:spcPts val="0"/>
              </a:spcBef>
              <a:spcAft>
                <a:spcPts val="0"/>
              </a:spcAft>
              <a:defRPr/>
            </a:lvl4pPr>
            <a:lvl5pPr marL="1530350" marR="0" indent="298450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82588" marR="0" indent="74611" algn="ctr" rtl="0">
              <a:spcBef>
                <a:spcPts val="0"/>
              </a:spcBef>
              <a:spcAft>
                <a:spcPts val="0"/>
              </a:spcAft>
              <a:defRPr/>
            </a:lvl2pPr>
            <a:lvl3pPr marL="765175" marR="0" indent="149225" algn="ctr" rtl="0">
              <a:spcBef>
                <a:spcPts val="0"/>
              </a:spcBef>
              <a:spcAft>
                <a:spcPts val="0"/>
              </a:spcAft>
              <a:defRPr/>
            </a:lvl3pPr>
            <a:lvl4pPr marL="1147763" marR="0" indent="223837" algn="ctr" rtl="0">
              <a:spcBef>
                <a:spcPts val="0"/>
              </a:spcBef>
              <a:spcAft>
                <a:spcPts val="0"/>
              </a:spcAft>
              <a:defRPr/>
            </a:lvl4pPr>
            <a:lvl5pPr marL="1530350" marR="0" indent="298450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‹Nº›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98770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048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801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023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443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52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343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940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959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95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945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758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882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435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44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26460" y="5965250"/>
            <a:ext cx="5256583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2"/>
          </p:nvPr>
        </p:nvSpPr>
        <p:spPr>
          <a:xfrm>
            <a:off x="6526460" y="3989094"/>
            <a:ext cx="5256583" cy="1096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3"/>
          </p:nvPr>
        </p:nvSpPr>
        <p:spPr>
          <a:xfrm>
            <a:off x="6526460" y="5245169"/>
            <a:ext cx="5256583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820" y="692695"/>
            <a:ext cx="3168351" cy="20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ágina negra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ágina blanc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365125"/>
            <a:ext cx="12188824" cy="584200"/>
          </a:xfrm>
          <a:prstGeom prst="rect">
            <a:avLst/>
          </a:prstGeom>
          <a:solidFill>
            <a:srgbClr val="15448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1960285" y="365125"/>
            <a:ext cx="228540" cy="584200"/>
          </a:xfrm>
          <a:prstGeom prst="rect">
            <a:avLst/>
          </a:prstGeom>
          <a:solidFill>
            <a:srgbClr val="F59D0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081" y="365125"/>
            <a:ext cx="10893761" cy="5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37982" y="1511300"/>
            <a:ext cx="10512861" cy="454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266630" y="6235700"/>
            <a:ext cx="11465113" cy="0"/>
          </a:xfrm>
          <a:prstGeom prst="straightConnector1">
            <a:avLst/>
          </a:prstGeom>
          <a:noFill/>
          <a:ln w="9525" cap="flat" cmpd="sng">
            <a:solidFill>
              <a:srgbClr val="FFF00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48589" y="6356351"/>
            <a:ext cx="33646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 sz="1000" b="0" i="0" u="none" strike="noStrike" cap="none" baseline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7982" y="949325"/>
            <a:ext cx="10512861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6134" y="6298444"/>
            <a:ext cx="2080806" cy="43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abla de contenido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68263" y="227012"/>
            <a:ext cx="12007850" cy="692149"/>
          </a:xfrm>
          <a:prstGeom prst="rect">
            <a:avLst/>
          </a:prstGeom>
          <a:solidFill>
            <a:srgbClr val="15438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1939588" y="227012"/>
            <a:ext cx="277811" cy="692149"/>
          </a:xfrm>
          <a:prstGeom prst="rect">
            <a:avLst/>
          </a:prstGeom>
          <a:solidFill>
            <a:srgbClr val="F9A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-26267" y="188640"/>
            <a:ext cx="10628032" cy="72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2pPr>
            <a:lvl3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3pPr>
            <a:lvl4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4pPr>
            <a:lvl5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5pPr>
            <a:lvl6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6pPr>
            <a:lvl7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7pPr>
            <a:lvl8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8pPr>
            <a:lvl9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t="37283" b="34814"/>
          <a:stretch/>
        </p:blipFill>
        <p:spPr>
          <a:xfrm>
            <a:off x="9478963" y="6283325"/>
            <a:ext cx="2697161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ncabezado de secció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438228" y="3068959"/>
            <a:ext cx="7293515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365125"/>
            <a:ext cx="12188824" cy="5870574"/>
          </a:xfrm>
          <a:prstGeom prst="rect">
            <a:avLst/>
          </a:prstGeom>
          <a:solidFill>
            <a:srgbClr val="193C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193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 t="37283" b="34814"/>
          <a:stretch/>
        </p:blipFill>
        <p:spPr>
          <a:xfrm>
            <a:off x="9478963" y="6283325"/>
            <a:ext cx="2697161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1218882" y="3433764"/>
            <a:ext cx="1051286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-48835" y="6577607"/>
            <a:ext cx="30469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GranPanda S.A.S Private &amp;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Encabezado de secció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438228" y="3068959"/>
            <a:ext cx="7293515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65125"/>
            <a:ext cx="12188824" cy="5870574"/>
          </a:xfrm>
          <a:prstGeom prst="rect">
            <a:avLst/>
          </a:prstGeom>
          <a:solidFill>
            <a:srgbClr val="E46C2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193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t="37283" b="34814"/>
          <a:stretch/>
        </p:blipFill>
        <p:spPr>
          <a:xfrm>
            <a:off x="9478963" y="6283325"/>
            <a:ext cx="2697161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1218882" y="3433764"/>
            <a:ext cx="1051286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8483" y="273629"/>
            <a:ext cx="10966102" cy="1143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382631" algn="ctr" rtl="0">
              <a:spcBef>
                <a:spcPts val="0"/>
              </a:spcBef>
              <a:spcAft>
                <a:spcPts val="0"/>
              </a:spcAft>
              <a:defRPr/>
            </a:lvl6pPr>
            <a:lvl7pPr marL="765261" algn="ctr" rtl="0">
              <a:spcBef>
                <a:spcPts val="0"/>
              </a:spcBef>
              <a:spcAft>
                <a:spcPts val="0"/>
              </a:spcAft>
              <a:defRPr/>
            </a:lvl7pPr>
            <a:lvl8pPr marL="1147892" algn="ctr" rtl="0">
              <a:spcBef>
                <a:spcPts val="0"/>
              </a:spcBef>
              <a:spcAft>
                <a:spcPts val="0"/>
              </a:spcAft>
              <a:defRPr/>
            </a:lvl8pPr>
            <a:lvl9pPr marL="1530523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8483" y="6247376"/>
            <a:ext cx="2837020" cy="470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2631" marR="0" indent="-1631" algn="l" rtl="0">
              <a:spcBef>
                <a:spcPts val="0"/>
              </a:spcBef>
              <a:defRPr/>
            </a:lvl2pPr>
            <a:lvl3pPr marL="765261" marR="0" indent="-3260" algn="l" rtl="0">
              <a:spcBef>
                <a:spcPts val="0"/>
              </a:spcBef>
              <a:defRPr/>
            </a:lvl3pPr>
            <a:lvl4pPr marL="1147892" marR="0" indent="-4892" algn="l" rtl="0">
              <a:spcBef>
                <a:spcPts val="0"/>
              </a:spcBef>
              <a:defRPr/>
            </a:lvl4pPr>
            <a:lvl5pPr marL="1530523" marR="0" indent="-6522" algn="l" rtl="0">
              <a:spcBef>
                <a:spcPts val="0"/>
              </a:spcBef>
              <a:defRPr/>
            </a:lvl5pPr>
            <a:lvl6pPr marL="1913153" marR="0" indent="-8152" algn="l" rtl="0">
              <a:spcBef>
                <a:spcPts val="0"/>
              </a:spcBef>
              <a:defRPr/>
            </a:lvl6pPr>
            <a:lvl7pPr marL="2295784" marR="0" indent="-9784" algn="l" rtl="0">
              <a:spcBef>
                <a:spcPts val="0"/>
              </a:spcBef>
              <a:defRPr/>
            </a:lvl7pPr>
            <a:lvl8pPr marL="2678415" marR="0" indent="-11415" algn="l" rtl="0">
              <a:spcBef>
                <a:spcPts val="0"/>
              </a:spcBef>
              <a:defRPr/>
            </a:lvl8pPr>
            <a:lvl9pPr marL="3061045" marR="0" indent="-34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9153" y="6247376"/>
            <a:ext cx="3862034" cy="470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2631" marR="0" indent="-1631" algn="l" rtl="0">
              <a:spcBef>
                <a:spcPts val="0"/>
              </a:spcBef>
              <a:defRPr/>
            </a:lvl2pPr>
            <a:lvl3pPr marL="765261" marR="0" indent="-3260" algn="l" rtl="0">
              <a:spcBef>
                <a:spcPts val="0"/>
              </a:spcBef>
              <a:defRPr/>
            </a:lvl3pPr>
            <a:lvl4pPr marL="1147892" marR="0" indent="-4892" algn="l" rtl="0">
              <a:spcBef>
                <a:spcPts val="0"/>
              </a:spcBef>
              <a:defRPr/>
            </a:lvl4pPr>
            <a:lvl5pPr marL="1530523" marR="0" indent="-6522" algn="l" rtl="0">
              <a:spcBef>
                <a:spcPts val="0"/>
              </a:spcBef>
              <a:defRPr/>
            </a:lvl5pPr>
            <a:lvl6pPr marL="1913153" marR="0" indent="-8152" algn="l" rtl="0">
              <a:spcBef>
                <a:spcPts val="0"/>
              </a:spcBef>
              <a:defRPr/>
            </a:lvl6pPr>
            <a:lvl7pPr marL="2295784" marR="0" indent="-9784" algn="l" rtl="0">
              <a:spcBef>
                <a:spcPts val="0"/>
              </a:spcBef>
              <a:defRPr/>
            </a:lvl7pPr>
            <a:lvl8pPr marL="2678415" marR="0" indent="-11415" algn="l" rtl="0">
              <a:spcBef>
                <a:spcPts val="0"/>
              </a:spcBef>
              <a:defRPr/>
            </a:lvl8pPr>
            <a:lvl9pPr marL="3061045" marR="0" indent="-34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9485" y="6247376"/>
            <a:ext cx="2837020" cy="470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 sz="1500" b="0" i="0" u="none" strike="noStrike" cap="none" baseline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365125"/>
            <a:ext cx="12188824" cy="5080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l="12666" t="40988" r="71756" b="35299"/>
          <a:stretch/>
        </p:blipFill>
        <p:spPr>
          <a:xfrm>
            <a:off x="117475" y="5575300"/>
            <a:ext cx="1223962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218882" y="3433764"/>
            <a:ext cx="1051286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Encabezado de sec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365125"/>
            <a:ext cx="12188824" cy="5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l="12666" t="40988" r="71756" b="35299"/>
          <a:stretch/>
        </p:blipFill>
        <p:spPr>
          <a:xfrm>
            <a:off x="117475" y="5575300"/>
            <a:ext cx="1223962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18882" y="3433764"/>
            <a:ext cx="1051286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A0A0A0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text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261937" y="1341437"/>
            <a:ext cx="11664949" cy="489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defRPr/>
            </a:lvl1pPr>
            <a:lvl2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marL="839831" indent="-395331" algn="l" rtl="0">
              <a:spcBef>
                <a:spcPts val="0"/>
              </a:spcBef>
              <a:buClr>
                <a:schemeClr val="dk1"/>
              </a:buClr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09319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a de contenido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68263" y="227012"/>
            <a:ext cx="12007850" cy="692149"/>
          </a:xfrm>
          <a:prstGeom prst="rect">
            <a:avLst/>
          </a:prstGeom>
          <a:solidFill>
            <a:srgbClr val="15438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1939588" y="227012"/>
            <a:ext cx="277811" cy="692149"/>
          </a:xfrm>
          <a:prstGeom prst="rect">
            <a:avLst/>
          </a:prstGeom>
          <a:solidFill>
            <a:srgbClr val="F9A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8" name="Shape 98"/>
          <p:cNvCxnSpPr/>
          <p:nvPr/>
        </p:nvCxnSpPr>
        <p:spPr>
          <a:xfrm rot="10800000">
            <a:off x="396875" y="6254750"/>
            <a:ext cx="11436349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0543" y="226701"/>
            <a:ext cx="10628032" cy="72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2pPr>
            <a:lvl3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3pPr>
            <a:lvl4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4pPr>
            <a:lvl5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5pPr>
            <a:lvl6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6pPr>
            <a:lvl7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7pPr>
            <a:lvl8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8pPr>
            <a:lvl9pPr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05032" y="1371600"/>
            <a:ext cx="10106165" cy="46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Calibri"/>
              <a:buAutoNum type="arabicPeriod"/>
              <a:defRPr/>
            </a:lvl1pPr>
            <a:lvl2pPr rtl="0">
              <a:spcBef>
                <a:spcPts val="0"/>
              </a:spcBef>
              <a:buClr>
                <a:srgbClr val="666666"/>
              </a:buClr>
              <a:buFont typeface="Calibri"/>
              <a:buAutoNum type="arabicPeriod"/>
              <a:defRPr/>
            </a:lvl2pPr>
            <a:lvl3pPr rtl="0">
              <a:spcBef>
                <a:spcPts val="0"/>
              </a:spcBef>
              <a:buClr>
                <a:srgbClr val="666666"/>
              </a:buClr>
              <a:buFont typeface="Calibri"/>
              <a:buAutoNum type="arabicPeriod"/>
              <a:defRPr/>
            </a:lvl3pPr>
            <a:lvl4pPr rtl="0">
              <a:spcBef>
                <a:spcPts val="0"/>
              </a:spcBef>
              <a:buClr>
                <a:srgbClr val="666666"/>
              </a:buClr>
              <a:buFont typeface="Calibri"/>
              <a:buAutoNum type="arabicPeriod"/>
              <a:defRPr/>
            </a:lvl4pPr>
            <a:lvl5pPr rtl="0">
              <a:spcBef>
                <a:spcPts val="0"/>
              </a:spcBef>
              <a:buClr>
                <a:srgbClr val="666666"/>
              </a:buClr>
              <a:buFont typeface="Calibri"/>
              <a:buAutoNum type="arabicPeriod"/>
              <a:defRPr/>
            </a:lvl5pPr>
            <a:lvl6pPr rtl="0">
              <a:spcBef>
                <a:spcPts val="0"/>
              </a:spcBef>
              <a:buClr>
                <a:srgbClr val="666666"/>
              </a:buClr>
              <a:buFont typeface="Cabin"/>
              <a:buAutoNum type="arabicPeriod"/>
              <a:defRPr/>
            </a:lvl6pPr>
            <a:lvl7pPr rtl="0">
              <a:spcBef>
                <a:spcPts val="0"/>
              </a:spcBef>
              <a:buClr>
                <a:srgbClr val="666666"/>
              </a:buClr>
              <a:buFont typeface="Cabin"/>
              <a:buAutoNum type="arabicPeriod"/>
              <a:defRPr/>
            </a:lvl7pPr>
            <a:lvl8pPr rtl="0">
              <a:spcBef>
                <a:spcPts val="0"/>
              </a:spcBef>
              <a:buClr>
                <a:srgbClr val="666666"/>
              </a:buClr>
              <a:buFont typeface="Cabin"/>
              <a:buAutoNum type="arabicPeriod"/>
              <a:defRPr/>
            </a:lvl8pPr>
            <a:lvl9pPr rtl="0">
              <a:spcBef>
                <a:spcPts val="0"/>
              </a:spcBef>
              <a:buClr>
                <a:srgbClr val="666666"/>
              </a:buClr>
              <a:buFont typeface="Cabin"/>
              <a:buAutoNum type="arabi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sión capítulo2">
    <p:bg>
      <p:bgPr>
        <a:solidFill>
          <a:schemeClr val="accen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806380" y="5157192"/>
            <a:ext cx="5472607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punto por punt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1341883" y="1341437"/>
            <a:ext cx="10585003" cy="489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defRPr/>
            </a:lvl1pPr>
            <a:lvl2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marL="839831" indent="-395331" algn="l" rtl="0">
              <a:spcBef>
                <a:spcPts val="0"/>
              </a:spcBef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81328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77787" y="1412775"/>
            <a:ext cx="576064" cy="576064"/>
          </a:xfrm>
          <a:prstGeom prst="rect">
            <a:avLst/>
          </a:prstGeom>
          <a:solidFill>
            <a:srgbClr val="37A7E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1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image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09319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261937" y="1341437"/>
            <a:ext cx="11664949" cy="489585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gráfic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09319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>
            <a:spLocks noGrp="1"/>
          </p:cNvSpPr>
          <p:nvPr>
            <p:ph type="chart" idx="2"/>
          </p:nvPr>
        </p:nvSpPr>
        <p:spPr>
          <a:xfrm>
            <a:off x="261937" y="1341437"/>
            <a:ext cx="11664949" cy="489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2631" marR="0" indent="-1631" algn="l" rtl="0">
              <a:spcBef>
                <a:spcPts val="0"/>
              </a:spcBef>
              <a:defRPr/>
            </a:lvl2pPr>
            <a:lvl3pPr marL="765261" marR="0" indent="-3260" algn="l" rtl="0">
              <a:spcBef>
                <a:spcPts val="0"/>
              </a:spcBef>
              <a:defRPr/>
            </a:lvl3pPr>
            <a:lvl4pPr marL="1147892" marR="0" indent="-4892" algn="l" rtl="0">
              <a:spcBef>
                <a:spcPts val="0"/>
              </a:spcBef>
              <a:defRPr/>
            </a:lvl4pPr>
            <a:lvl5pPr marL="1530523" marR="0" indent="-6522" algn="l" rtl="0">
              <a:spcBef>
                <a:spcPts val="0"/>
              </a:spcBef>
              <a:defRPr/>
            </a:lvl5pPr>
            <a:lvl6pPr marL="1913153" marR="0" indent="-8152" algn="l" rtl="0">
              <a:spcBef>
                <a:spcPts val="0"/>
              </a:spcBef>
              <a:defRPr/>
            </a:lvl6pPr>
            <a:lvl7pPr marL="2295784" marR="0" indent="-9784" algn="l" rtl="0">
              <a:spcBef>
                <a:spcPts val="0"/>
              </a:spcBef>
              <a:defRPr/>
            </a:lvl7pPr>
            <a:lvl8pPr marL="2678415" marR="0" indent="-11415" algn="l" rtl="0">
              <a:spcBef>
                <a:spcPts val="0"/>
              </a:spcBef>
              <a:defRPr/>
            </a:lvl8pPr>
            <a:lvl9pPr marL="3061045" marR="0" indent="-344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texto+imag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09319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6526460" y="1341437"/>
            <a:ext cx="5400427" cy="489585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261937" y="1341437"/>
            <a:ext cx="5976489" cy="489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defRPr/>
            </a:lvl1pPr>
            <a:lvl2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marL="839831" indent="-395331" algn="l" rtl="0">
              <a:spcBef>
                <a:spcPts val="0"/>
              </a:spcBef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_imagen+tex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61937" y="338063"/>
            <a:ext cx="116651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8947" y="6309319"/>
            <a:ext cx="1004240" cy="2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261763" y="1341437"/>
            <a:ext cx="5400427" cy="489585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5950396" y="1341437"/>
            <a:ext cx="5976489" cy="489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defRPr/>
            </a:lvl1pPr>
            <a:lvl2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marL="0" indent="63500" algn="l" rtl="0">
              <a:lnSpc>
                <a:spcPct val="10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marL="839831" indent="-395331" algn="l" rtl="0">
              <a:spcBef>
                <a:spcPts val="0"/>
              </a:spcBef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6669360"/>
            <a:ext cx="12215091" cy="2160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4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sión capítulo1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806380" y="5157192"/>
            <a:ext cx="5472607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6932613" y="5965825"/>
            <a:ext cx="5256212" cy="358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1557908" y="1700808"/>
            <a:ext cx="9001000" cy="2592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s-CO" sz="3200" dirty="0">
                <a:solidFill>
                  <a:schemeClr val="bg1"/>
                </a:solidFill>
              </a:rPr>
              <a:t>Declaración de variables y comentario de funciones</a:t>
            </a:r>
            <a:endParaRPr lang="en-US" sz="3200" b="0" i="0" u="none" strike="noStrike" cap="small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Métodos - array:</a:t>
            </a:r>
          </a:p>
          <a:p>
            <a:endParaRPr lang="es-CO" sz="2400" b="1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Acceder a una propiedad de la variable –</a:t>
            </a:r>
            <a:r>
              <a:rPr lang="es-CO" sz="2000" dirty="0"/>
              <a:t> </a:t>
            </a:r>
            <a:r>
              <a:rPr lang="es-CO" sz="2000" dirty="0" err="1"/>
              <a:t>NombreVariable</a:t>
            </a:r>
            <a:r>
              <a:rPr lang="es-CO" sz="2000" dirty="0"/>
              <a:t>[</a:t>
            </a:r>
            <a:r>
              <a:rPr lang="es-CO" sz="2000" dirty="0" err="1"/>
              <a:t>PosicionPropiedad</a:t>
            </a:r>
            <a:r>
              <a:rPr lang="es-CO" sz="2000" dirty="0"/>
              <a:t>]</a:t>
            </a:r>
          </a:p>
          <a:p>
            <a:endParaRPr lang="es-CO" sz="2000" dirty="0"/>
          </a:p>
          <a:p>
            <a:r>
              <a:rPr lang="es-CO" sz="2000" dirty="0"/>
              <a:t>Datos[0];</a:t>
            </a:r>
          </a:p>
          <a:p>
            <a:br>
              <a:rPr lang="es-CO" sz="2000" dirty="0"/>
            </a:br>
            <a:r>
              <a:rPr lang="es-CO" sz="2000" dirty="0"/>
              <a:t>Si se desea acceder a una función dentro de la variable se debe acceder de la siguiente forma.</a:t>
            </a:r>
          </a:p>
          <a:p>
            <a:r>
              <a:rPr lang="es-CO" sz="2000" dirty="0"/>
              <a:t>Datos[4]();</a:t>
            </a:r>
          </a:p>
          <a:p>
            <a:endParaRPr lang="es-CO" sz="2000" dirty="0"/>
          </a:p>
          <a:p>
            <a:r>
              <a:rPr lang="es-CO" sz="2000" b="1" dirty="0"/>
              <a:t>Variable de ejemplo</a:t>
            </a:r>
          </a:p>
          <a:p>
            <a:r>
              <a:rPr lang="es-CO" sz="2000" dirty="0"/>
              <a:t>Var nombres = [“David” , “Juan” , “Pablo”];</a:t>
            </a:r>
          </a:p>
          <a:p>
            <a:endParaRPr lang="es-CO" sz="2000" b="1" dirty="0"/>
          </a:p>
          <a:p>
            <a:r>
              <a:rPr lang="es-CO" sz="2000" b="1" dirty="0"/>
              <a:t>Convertir en </a:t>
            </a:r>
            <a:r>
              <a:rPr lang="es-CO" sz="2000" b="1" dirty="0" err="1"/>
              <a:t>string</a:t>
            </a:r>
            <a:endParaRPr lang="es-CO" sz="2000" b="1" dirty="0"/>
          </a:p>
          <a:p>
            <a:r>
              <a:rPr lang="es-CO" sz="2000" dirty="0"/>
              <a:t>nombres</a:t>
            </a:r>
            <a:r>
              <a:rPr lang="es-ES" sz="2000" dirty="0"/>
              <a:t>.</a:t>
            </a:r>
            <a:r>
              <a:rPr lang="es-ES" sz="2000" dirty="0" err="1"/>
              <a:t>toString</a:t>
            </a:r>
            <a:r>
              <a:rPr lang="es-ES" sz="2000" dirty="0"/>
              <a:t>();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664646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Métodos - array:</a:t>
            </a:r>
          </a:p>
          <a:p>
            <a:endParaRPr lang="es-CO" sz="2400" b="1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Convertir en </a:t>
            </a:r>
            <a:r>
              <a:rPr lang="es-CO" sz="2000" b="1" dirty="0" err="1"/>
              <a:t>string</a:t>
            </a:r>
            <a:r>
              <a:rPr lang="es-ES" sz="2000" dirty="0"/>
              <a:t> </a:t>
            </a:r>
            <a:r>
              <a:rPr lang="es-ES" sz="2000" b="1" dirty="0"/>
              <a:t>separado por carácter especifico</a:t>
            </a:r>
          </a:p>
          <a:p>
            <a:r>
              <a:rPr lang="es-CO" sz="2000" dirty="0"/>
              <a:t>nombres</a:t>
            </a:r>
            <a:r>
              <a:rPr lang="es-ES" sz="2000" dirty="0"/>
              <a:t>.</a:t>
            </a:r>
            <a:r>
              <a:rPr lang="es-ES" sz="2000" dirty="0" err="1"/>
              <a:t>join</a:t>
            </a:r>
            <a:r>
              <a:rPr lang="es-ES" sz="2000" dirty="0"/>
              <a:t>(“ - ”);</a:t>
            </a:r>
          </a:p>
          <a:p>
            <a:endParaRPr lang="es-ES" sz="2000" dirty="0"/>
          </a:p>
          <a:p>
            <a:r>
              <a:rPr lang="es-CO" sz="2000" b="1" dirty="0"/>
              <a:t>Remover ultimo elemento</a:t>
            </a:r>
          </a:p>
          <a:p>
            <a:r>
              <a:rPr lang="es-CO" sz="2000" dirty="0" err="1"/>
              <a:t>Nombre.pop</a:t>
            </a:r>
            <a:r>
              <a:rPr lang="es-CO" sz="2000" dirty="0"/>
              <a:t>();</a:t>
            </a:r>
          </a:p>
          <a:p>
            <a:endParaRPr lang="es-CO" sz="2000" dirty="0"/>
          </a:p>
          <a:p>
            <a:r>
              <a:rPr lang="es-CO" sz="2000" b="1" dirty="0"/>
              <a:t>Remover primer elemento</a:t>
            </a:r>
          </a:p>
          <a:p>
            <a:r>
              <a:rPr lang="es-CO" sz="2000" dirty="0"/>
              <a:t>Nombres.</a:t>
            </a:r>
            <a:r>
              <a:rPr lang="es-ES" sz="2000" dirty="0" err="1"/>
              <a:t>Shift</a:t>
            </a:r>
            <a:r>
              <a:rPr lang="es-ES" sz="2000" dirty="0"/>
              <a:t>()</a:t>
            </a:r>
          </a:p>
          <a:p>
            <a:endParaRPr lang="es-CO" sz="2000" dirty="0"/>
          </a:p>
          <a:p>
            <a:r>
              <a:rPr lang="es-CO" sz="2000" b="1" dirty="0"/>
              <a:t>Obtener ultimo elemento</a:t>
            </a:r>
            <a:endParaRPr lang="es-ES" sz="2000" b="1" dirty="0"/>
          </a:p>
          <a:p>
            <a:r>
              <a:rPr lang="es-CO" sz="2000" dirty="0"/>
              <a:t>Var ultimo = </a:t>
            </a:r>
            <a:r>
              <a:rPr lang="es-CO" sz="2000" dirty="0" err="1"/>
              <a:t>Nombre.pop</a:t>
            </a:r>
            <a:r>
              <a:rPr lang="es-CO" sz="2000" dirty="0"/>
              <a:t>();</a:t>
            </a:r>
          </a:p>
          <a:p>
            <a:endParaRPr lang="es-CO" sz="2000" dirty="0"/>
          </a:p>
          <a:p>
            <a:r>
              <a:rPr lang="es-CO" sz="2000" b="1" dirty="0"/>
              <a:t>Agregar elemento al ultimo lugar</a:t>
            </a:r>
            <a:endParaRPr lang="es-ES" sz="2000" b="1" dirty="0"/>
          </a:p>
          <a:p>
            <a:r>
              <a:rPr lang="es-CO" sz="2000" dirty="0" err="1"/>
              <a:t>Nombre.push</a:t>
            </a:r>
            <a:r>
              <a:rPr lang="es-CO" sz="2000" dirty="0"/>
              <a:t>(“Julián”);</a:t>
            </a:r>
          </a:p>
        </p:txBody>
      </p:sp>
    </p:spTree>
    <p:extLst>
      <p:ext uri="{BB962C8B-B14F-4D97-AF65-F5344CB8AC3E}">
        <p14:creationId xmlns:p14="http://schemas.microsoft.com/office/powerpoint/2010/main" val="185218557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Métodos - array:</a:t>
            </a:r>
          </a:p>
          <a:p>
            <a:endParaRPr lang="es-CO" sz="2400" b="1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Agregar elemento al primer lugar</a:t>
            </a:r>
            <a:endParaRPr lang="es-ES" sz="2000" b="1" dirty="0"/>
          </a:p>
          <a:p>
            <a:r>
              <a:rPr lang="es-CO" sz="2000" dirty="0"/>
              <a:t>Nombre. </a:t>
            </a:r>
            <a:r>
              <a:rPr lang="es-CO" sz="2000" dirty="0" err="1"/>
              <a:t>unshift</a:t>
            </a:r>
            <a:r>
              <a:rPr lang="es-CO" sz="2000" dirty="0"/>
              <a:t>(“Julián”);</a:t>
            </a:r>
          </a:p>
          <a:p>
            <a:endParaRPr lang="es-CO" sz="2000" dirty="0"/>
          </a:p>
          <a:p>
            <a:r>
              <a:rPr lang="es-CO" sz="2000" b="1" dirty="0"/>
              <a:t>Cambiar valor de un elemento</a:t>
            </a:r>
            <a:endParaRPr lang="es-CO" sz="2000" dirty="0"/>
          </a:p>
          <a:p>
            <a:r>
              <a:rPr lang="es-CO" sz="2000" dirty="0"/>
              <a:t>Nombre[0] = “paquita”;</a:t>
            </a:r>
          </a:p>
          <a:p>
            <a:endParaRPr lang="es-CO" sz="2000" dirty="0"/>
          </a:p>
          <a:p>
            <a:r>
              <a:rPr lang="es-CO" sz="2000" b="1" dirty="0"/>
              <a:t>Agregar elemento en posición especifica - 2</a:t>
            </a:r>
          </a:p>
          <a:p>
            <a:r>
              <a:rPr lang="es-CO" sz="2000" dirty="0" err="1"/>
              <a:t>Nombre.splice</a:t>
            </a:r>
            <a:r>
              <a:rPr lang="es-CO" sz="2000" dirty="0"/>
              <a:t>(2 , 0 , “juan José”);</a:t>
            </a:r>
          </a:p>
          <a:p>
            <a:endParaRPr lang="es-CO" sz="2000" dirty="0"/>
          </a:p>
          <a:p>
            <a:r>
              <a:rPr lang="es-CO" sz="2000" b="1" dirty="0"/>
              <a:t>Remover campo especifico - 2</a:t>
            </a:r>
          </a:p>
          <a:p>
            <a:r>
              <a:rPr lang="es-CO" sz="2000" dirty="0" err="1"/>
              <a:t>Nombre.splice</a:t>
            </a:r>
            <a:r>
              <a:rPr lang="es-CO" sz="2000" dirty="0"/>
              <a:t>(2 , 1);</a:t>
            </a:r>
          </a:p>
          <a:p>
            <a:endParaRPr lang="es-CO" sz="2000" dirty="0"/>
          </a:p>
          <a:p>
            <a:r>
              <a:rPr lang="es-CO" sz="2000" b="1" dirty="0"/>
              <a:t>Ordenar alfabéticamente</a:t>
            </a:r>
          </a:p>
          <a:p>
            <a:r>
              <a:rPr lang="es-CO" sz="2000" dirty="0" err="1"/>
              <a:t>Nombre.sort</a:t>
            </a:r>
            <a:r>
              <a:rPr lang="es-CO" sz="2000" dirty="0"/>
              <a:t>();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2734138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Métodos - array:</a:t>
            </a:r>
          </a:p>
          <a:p>
            <a:endParaRPr lang="es-CO" sz="2400" b="1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Cambiar de posición los elementos ultimo a primero</a:t>
            </a:r>
          </a:p>
          <a:p>
            <a:r>
              <a:rPr lang="es-CO" sz="2000" dirty="0"/>
              <a:t>Nombre.</a:t>
            </a:r>
            <a:r>
              <a:rPr lang="es-ES" sz="2000" dirty="0"/>
              <a:t>reverse();</a:t>
            </a:r>
          </a:p>
          <a:p>
            <a:endParaRPr lang="es-ES" sz="2000" dirty="0"/>
          </a:p>
          <a:p>
            <a:r>
              <a:rPr lang="es-CO" sz="2000" b="1" dirty="0"/>
              <a:t>Concatenar dos </a:t>
            </a:r>
            <a:r>
              <a:rPr lang="es-CO" sz="2000" b="1" dirty="0" err="1"/>
              <a:t>arrays</a:t>
            </a:r>
            <a:endParaRPr lang="es-CO" sz="2000" b="1" dirty="0"/>
          </a:p>
          <a:p>
            <a:r>
              <a:rPr lang="es-CO" sz="2000" dirty="0"/>
              <a:t>Var apellidos = [“Lezcano” , “Cortes” , “Vargas” , “</a:t>
            </a:r>
            <a:r>
              <a:rPr lang="es-CO" sz="2000" dirty="0" err="1"/>
              <a:t>Portela</a:t>
            </a:r>
            <a:r>
              <a:rPr lang="es-CO" sz="2000" dirty="0"/>
              <a:t>”];</a:t>
            </a:r>
          </a:p>
          <a:p>
            <a:r>
              <a:rPr lang="es-CO" sz="2000" dirty="0"/>
              <a:t>Nombre.</a:t>
            </a:r>
            <a:r>
              <a:rPr lang="es-ES" sz="2000" dirty="0" err="1"/>
              <a:t>concat</a:t>
            </a:r>
            <a:r>
              <a:rPr lang="es-ES" sz="2000" dirty="0"/>
              <a:t>(</a:t>
            </a:r>
            <a:r>
              <a:rPr lang="es-CO" sz="2000" dirty="0"/>
              <a:t>apellidos </a:t>
            </a:r>
            <a:r>
              <a:rPr lang="es-ES" sz="2000" dirty="0"/>
              <a:t>);</a:t>
            </a:r>
            <a:endParaRPr lang="es-CO" sz="2000" dirty="0"/>
          </a:p>
          <a:p>
            <a:endParaRPr lang="es-CO" sz="2000" dirty="0"/>
          </a:p>
          <a:p>
            <a:r>
              <a:rPr lang="es-CO" sz="2000" b="1" dirty="0"/>
              <a:t>Crear nuevo array desde cierta posición</a:t>
            </a:r>
          </a:p>
          <a:p>
            <a:r>
              <a:rPr lang="es-CO" sz="2000" dirty="0" err="1"/>
              <a:t>Nombre.slice</a:t>
            </a:r>
            <a:r>
              <a:rPr lang="es-CO" sz="2000" dirty="0"/>
              <a:t>(1);</a:t>
            </a:r>
          </a:p>
          <a:p>
            <a:endParaRPr lang="es-CO" sz="2000" dirty="0"/>
          </a:p>
          <a:p>
            <a:r>
              <a:rPr lang="es-CO" sz="2000" b="1" dirty="0"/>
              <a:t>Obtener posición con </a:t>
            </a:r>
            <a:r>
              <a:rPr lang="es-CO" sz="2000" b="1" dirty="0" err="1"/>
              <a:t>sierto</a:t>
            </a:r>
            <a:r>
              <a:rPr lang="es-CO" sz="2000" b="1" dirty="0"/>
              <a:t> valor en especifico</a:t>
            </a:r>
          </a:p>
          <a:p>
            <a:r>
              <a:rPr lang="es-CO" sz="2000" dirty="0"/>
              <a:t>Nombre.</a:t>
            </a:r>
            <a:r>
              <a:rPr lang="es-ES" sz="2000" dirty="0" err="1"/>
              <a:t>indexOf</a:t>
            </a:r>
            <a:r>
              <a:rPr lang="es-ES" sz="2000" dirty="0"/>
              <a:t>(“David”);</a:t>
            </a:r>
            <a:endParaRPr lang="es-CO" sz="2000" dirty="0"/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94882896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086300" y="5157192"/>
            <a:ext cx="6696744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SzPct val="25000"/>
            </a:pPr>
            <a:r>
              <a:rPr lang="es-CO" sz="3200" dirty="0">
                <a:solidFill>
                  <a:schemeClr val="bg1"/>
                </a:solidFill>
              </a:rPr>
              <a:t>COMENTARIO </a:t>
            </a:r>
            <a:r>
              <a:rPr lang="es-ES" sz="3200" dirty="0">
                <a:solidFill>
                  <a:schemeClr val="bg1"/>
                </a:solidFill>
              </a:rPr>
              <a:t>FUNCIÓN</a:t>
            </a:r>
          </a:p>
          <a:p>
            <a:pPr marL="342900" lvl="0" indent="-342900">
              <a:buSzPct val="25000"/>
            </a:pPr>
            <a:endParaRPr lang="en-US" sz="3200" b="1" cap="small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67244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sz="2400" dirty="0"/>
              <a:t>Comentarios Funciones</a:t>
            </a:r>
            <a:endParaRPr lang="es-E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</p:spPr>
        <p:txBody>
          <a:bodyPr/>
          <a:lstStyle/>
          <a:p>
            <a:r>
              <a:rPr lang="es-CO" dirty="0"/>
              <a:t>Para realizar buenos comentarios de una función y dejar en claro que recibe, que hace, que utiliza y que retorna se deben tener ciertos aspectos en cuenta.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Se dará una definición exacta de que hace la función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Segundo definir variables  que se reciben.</a:t>
            </a:r>
          </a:p>
          <a:p>
            <a:endParaRPr lang="es-CO" dirty="0"/>
          </a:p>
          <a:p>
            <a:pPr lvl="1" indent="0">
              <a:buNone/>
            </a:pPr>
            <a:r>
              <a:rPr lang="es-CO" dirty="0"/>
              <a:t>@</a:t>
            </a:r>
            <a:r>
              <a:rPr lang="es-CO" dirty="0" err="1"/>
              <a:t>param</a:t>
            </a:r>
            <a:r>
              <a:rPr lang="es-CO" dirty="0"/>
              <a:t> {tipo de variable} $nombre variable – pequeña descripción de la variable</a:t>
            </a:r>
          </a:p>
          <a:p>
            <a:pPr lvl="1" indent="0">
              <a:buNone/>
            </a:pPr>
            <a:endParaRPr lang="es-CO" dirty="0"/>
          </a:p>
          <a:p>
            <a:r>
              <a:rPr lang="es-CO" dirty="0"/>
              <a:t>3.     Y por ultimo se definirá el contenido que retorna la función</a:t>
            </a:r>
          </a:p>
          <a:p>
            <a:endParaRPr lang="es-CO" dirty="0"/>
          </a:p>
          <a:p>
            <a:pPr lvl="1" indent="0">
              <a:buNone/>
            </a:pPr>
            <a:r>
              <a:rPr lang="es-CO" dirty="0"/>
              <a:t>@</a:t>
            </a:r>
            <a:r>
              <a:rPr lang="es-CO" dirty="0" err="1"/>
              <a:t>return</a:t>
            </a:r>
            <a:r>
              <a:rPr lang="es-CO" dirty="0"/>
              <a:t> {tipo de retorno} 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193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</p:spPr>
        <p:txBody>
          <a:bodyPr/>
          <a:lstStyle/>
          <a:p>
            <a:r>
              <a:rPr lang="es-CO" sz="2400" b="1" dirty="0"/>
              <a:t>Ejemplo de como realizar un comentario de una función 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  <a:p>
            <a:r>
              <a:rPr lang="es-CO" dirty="0"/>
              <a:t>/*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Esta función organiza los parámetros que recibe para dar información del usuario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@</a:t>
            </a:r>
            <a:r>
              <a:rPr lang="es-CO" dirty="0" err="1"/>
              <a:t>param</a:t>
            </a:r>
            <a:r>
              <a:rPr lang="es-CO" dirty="0"/>
              <a:t> { </a:t>
            </a:r>
            <a:r>
              <a:rPr lang="es-CO" dirty="0" err="1"/>
              <a:t>String</a:t>
            </a:r>
            <a:r>
              <a:rPr lang="es-CO" dirty="0"/>
              <a:t> } $nombre – Nombre de usuario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@</a:t>
            </a:r>
            <a:r>
              <a:rPr lang="es-CO" dirty="0" err="1"/>
              <a:t>param</a:t>
            </a:r>
            <a:r>
              <a:rPr lang="es-CO" dirty="0"/>
              <a:t> { INT } $edad .  Edad del usuario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@</a:t>
            </a:r>
            <a:r>
              <a:rPr lang="es-CO" dirty="0" err="1"/>
              <a:t>return</a:t>
            </a:r>
            <a:r>
              <a:rPr lang="es-CO" dirty="0"/>
              <a:t> {</a:t>
            </a:r>
            <a:r>
              <a:rPr lang="es-CO" dirty="0" err="1"/>
              <a:t>String</a:t>
            </a:r>
            <a:r>
              <a:rPr lang="es-CO" dirty="0"/>
              <a:t>} contenido – mensaje que indica el nombre y la edad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*/</a:t>
            </a:r>
          </a:p>
          <a:p>
            <a:pPr marL="36000">
              <a:spcBef>
                <a:spcPts val="600"/>
              </a:spcBef>
            </a:pPr>
            <a:r>
              <a:rPr lang="es-CO" dirty="0" err="1"/>
              <a:t>Function</a:t>
            </a:r>
            <a:r>
              <a:rPr lang="es-CO" dirty="0"/>
              <a:t> </a:t>
            </a:r>
            <a:r>
              <a:rPr lang="es-CO" dirty="0" err="1"/>
              <a:t>getDataUser</a:t>
            </a:r>
            <a:r>
              <a:rPr lang="es-CO" dirty="0"/>
              <a:t> ($nombre, $edad ){</a:t>
            </a:r>
          </a:p>
          <a:p>
            <a:pPr marL="436050" lvl="1" indent="0">
              <a:spcBef>
                <a:spcPts val="600"/>
              </a:spcBef>
              <a:buNone/>
            </a:pPr>
            <a:r>
              <a:rPr lang="es-CO" dirty="0"/>
              <a:t>Var contenido =  “ Mi nombre es” + $nombre + “ y tengo” + $edad  “ años”;</a:t>
            </a:r>
          </a:p>
          <a:p>
            <a:pPr marL="436050" lvl="1" indent="0">
              <a:spcBef>
                <a:spcPts val="600"/>
              </a:spcBef>
              <a:buNone/>
            </a:pPr>
            <a:r>
              <a:rPr lang="es-CO" dirty="0" err="1"/>
              <a:t>return</a:t>
            </a:r>
            <a:r>
              <a:rPr lang="es-CO" dirty="0"/>
              <a:t> contenido ;</a:t>
            </a:r>
          </a:p>
          <a:p>
            <a:pPr marL="36000">
              <a:spcBef>
                <a:spcPts val="600"/>
              </a:spcBef>
            </a:pPr>
            <a:r>
              <a:rPr lang="es-CO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83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</p:spPr>
        <p:txBody>
          <a:bodyPr/>
          <a:lstStyle/>
          <a:p>
            <a:r>
              <a:rPr lang="es-CO" sz="2400" dirty="0"/>
              <a:t>Diferencias entre </a:t>
            </a:r>
            <a:r>
              <a:rPr lang="es-CO" sz="2400" dirty="0" err="1"/>
              <a:t>null</a:t>
            </a:r>
            <a:r>
              <a:rPr lang="es-CO" sz="2400" dirty="0"/>
              <a:t> y </a:t>
            </a:r>
            <a:r>
              <a:rPr lang="es-CO" sz="2400" dirty="0" err="1"/>
              <a:t>undefined</a:t>
            </a:r>
            <a:endParaRPr lang="es-E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</p:spPr>
        <p:txBody>
          <a:bodyPr/>
          <a:lstStyle/>
          <a:p>
            <a:r>
              <a:rPr lang="es-CO" sz="1800" dirty="0"/>
              <a:t>Las variables </a:t>
            </a:r>
            <a:r>
              <a:rPr lang="es-CO" sz="1800" b="1" dirty="0"/>
              <a:t>UNDEFINED </a:t>
            </a:r>
            <a:r>
              <a:rPr lang="es-CO" sz="1800" dirty="0"/>
              <a:t>son aquellas que no existen o bien se declararon sin asignársele ningún valor</a:t>
            </a:r>
            <a:endParaRPr lang="es-ES" sz="1800" b="1" dirty="0"/>
          </a:p>
          <a:p>
            <a:r>
              <a:rPr lang="es-CO" sz="1800" dirty="0"/>
              <a:t>Por otro lado las variables </a:t>
            </a:r>
            <a:r>
              <a:rPr lang="es-CO" sz="1800" b="1" dirty="0"/>
              <a:t>NULL</a:t>
            </a:r>
            <a:r>
              <a:rPr lang="es-CO" sz="1800" dirty="0"/>
              <a:t> son variables que existen pero en algún momento se le asigno un valor </a:t>
            </a:r>
            <a:r>
              <a:rPr lang="es-CO" sz="1800" dirty="0" err="1"/>
              <a:t>null</a:t>
            </a:r>
            <a:r>
              <a:rPr lang="es-CO" sz="1800" dirty="0"/>
              <a:t>.</a:t>
            </a:r>
          </a:p>
          <a:p>
            <a:endParaRPr lang="es-CO" sz="1800" dirty="0"/>
          </a:p>
          <a:p>
            <a:r>
              <a:rPr lang="es-CO" sz="1800" b="1" dirty="0"/>
              <a:t>Ejemplo UNDEFINED:</a:t>
            </a:r>
          </a:p>
          <a:p>
            <a:endParaRPr lang="es-CO" sz="1800" dirty="0"/>
          </a:p>
          <a:p>
            <a:r>
              <a:rPr lang="es-CO" sz="1800" dirty="0"/>
              <a:t>Var nombre; // nombre seria igual a </a:t>
            </a:r>
            <a:r>
              <a:rPr lang="es-CO" sz="1800" dirty="0" err="1"/>
              <a:t>undefined</a:t>
            </a:r>
            <a:endParaRPr lang="es-CO" sz="1800" dirty="0"/>
          </a:p>
          <a:p>
            <a:endParaRPr lang="es-CO" sz="1800" dirty="0"/>
          </a:p>
          <a:p>
            <a:r>
              <a:rPr lang="es-CO" sz="1800" b="1" dirty="0"/>
              <a:t>Ejemplo NULL:</a:t>
            </a:r>
          </a:p>
          <a:p>
            <a:endParaRPr lang="es-CO" sz="1800" b="1" dirty="0"/>
          </a:p>
          <a:p>
            <a:r>
              <a:rPr lang="es-CO" sz="1800" dirty="0"/>
              <a:t>Var edad = </a:t>
            </a:r>
            <a:r>
              <a:rPr lang="es-CO" sz="1800" dirty="0" err="1"/>
              <a:t>null</a:t>
            </a:r>
            <a:r>
              <a:rPr lang="es-CO" sz="1800" dirty="0"/>
              <a:t>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0001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</p:spPr>
        <p:txBody>
          <a:bodyPr/>
          <a:lstStyle/>
          <a:p>
            <a:r>
              <a:rPr lang="es-CO" sz="2400" b="1" dirty="0"/>
              <a:t>Validación de tipos de datos</a:t>
            </a:r>
            <a:endParaRPr lang="es-ES" sz="24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</p:spPr>
        <p:txBody>
          <a:bodyPr/>
          <a:lstStyle/>
          <a:p>
            <a:r>
              <a:rPr lang="es-CO" sz="1800" dirty="0"/>
              <a:t>Para poder saber que tipo de dato es una variable podemos utilizar la función </a:t>
            </a:r>
            <a:r>
              <a:rPr lang="es-CO" sz="1800" b="1" dirty="0" err="1"/>
              <a:t>typeof</a:t>
            </a:r>
            <a:r>
              <a:rPr lang="es-CO" sz="1800" b="1" dirty="0"/>
              <a:t> </a:t>
            </a:r>
            <a:r>
              <a:rPr lang="es-CO" sz="1800" dirty="0"/>
              <a:t> de la siguiente manera</a:t>
            </a:r>
          </a:p>
          <a:p>
            <a:r>
              <a:rPr lang="es-CO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/>
              <a:t>Var </a:t>
            </a:r>
            <a:r>
              <a:rPr lang="es-CO" sz="1800" b="1" dirty="0"/>
              <a:t>nombre</a:t>
            </a:r>
            <a:r>
              <a:rPr lang="es-CO" sz="1800" dirty="0"/>
              <a:t> = </a:t>
            </a:r>
            <a:r>
              <a:rPr lang="en-US" sz="1800" dirty="0"/>
              <a:t>“David“;</a:t>
            </a:r>
            <a:endParaRPr lang="es-CO" sz="1800" dirty="0"/>
          </a:p>
          <a:p>
            <a:r>
              <a:rPr lang="en-US" sz="1800" dirty="0"/>
              <a:t>	typeof  </a:t>
            </a:r>
            <a:r>
              <a:rPr lang="es-CO" sz="1800" dirty="0"/>
              <a:t> </a:t>
            </a:r>
            <a:r>
              <a:rPr lang="es-CO" sz="1800" b="1" dirty="0"/>
              <a:t>nombre</a:t>
            </a:r>
            <a:r>
              <a:rPr lang="es-CO" sz="1800" dirty="0"/>
              <a:t> </a:t>
            </a:r>
            <a:r>
              <a:rPr lang="en-US" sz="1800" dirty="0"/>
              <a:t>               	// Returns string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 err="1"/>
              <a:t>edad</a:t>
            </a:r>
            <a:r>
              <a:rPr lang="en-US" sz="1800" dirty="0"/>
              <a:t> = 24;</a:t>
            </a:r>
            <a:br>
              <a:rPr lang="en-US" sz="1800" dirty="0"/>
            </a:br>
            <a:r>
              <a:rPr lang="en-US" sz="1800" dirty="0"/>
              <a:t>	typeof  </a:t>
            </a:r>
            <a:r>
              <a:rPr lang="en-US" sz="1800" b="1" dirty="0" err="1"/>
              <a:t>edad</a:t>
            </a:r>
            <a:r>
              <a:rPr lang="en-US" sz="1800" dirty="0"/>
              <a:t>                  	// Returns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 err="1"/>
              <a:t>acepta</a:t>
            </a:r>
            <a:r>
              <a:rPr lang="en-US" sz="1800" dirty="0"/>
              <a:t> = false;</a:t>
            </a:r>
            <a:br>
              <a:rPr lang="en-US" sz="1800" dirty="0"/>
            </a:br>
            <a:r>
              <a:rPr lang="en-US" sz="1800" dirty="0"/>
              <a:t>	typeof  </a:t>
            </a:r>
            <a:r>
              <a:rPr lang="en-US" sz="1800" b="1" dirty="0" err="1"/>
              <a:t>acepta</a:t>
            </a:r>
            <a:r>
              <a:rPr lang="en-US" sz="1800" dirty="0"/>
              <a:t>                  	// Returns 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 err="1"/>
              <a:t>tallas</a:t>
            </a:r>
            <a:r>
              <a:rPr lang="en-US" sz="1800" dirty="0"/>
              <a:t> = [28,30,32,34];</a:t>
            </a:r>
            <a:br>
              <a:rPr lang="en-US" sz="1800" dirty="0"/>
            </a:br>
            <a:r>
              <a:rPr lang="en-US" sz="1800" dirty="0"/>
              <a:t>	typeof  </a:t>
            </a:r>
            <a:r>
              <a:rPr lang="en-US" sz="1800" b="1" dirty="0" err="1"/>
              <a:t>tallas</a:t>
            </a:r>
            <a:r>
              <a:rPr lang="en-US" sz="1800" dirty="0"/>
              <a:t>            	// Returns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 err="1"/>
              <a:t>datos</a:t>
            </a:r>
            <a:r>
              <a:rPr lang="en-US" sz="1800" dirty="0"/>
              <a:t> = { </a:t>
            </a:r>
            <a:r>
              <a:rPr lang="en-US" sz="1800" dirty="0" err="1"/>
              <a:t>Nombre</a:t>
            </a:r>
            <a:r>
              <a:rPr lang="en-US" sz="1800" dirty="0"/>
              <a:t>:‘ David', edad:24};</a:t>
            </a:r>
            <a:br>
              <a:rPr lang="en-US" sz="1800" dirty="0"/>
            </a:br>
            <a:r>
              <a:rPr lang="en-US" sz="1800" dirty="0"/>
              <a:t>	typeof   </a:t>
            </a:r>
            <a:r>
              <a:rPr lang="en-US" sz="1800" b="1" dirty="0" err="1"/>
              <a:t>datos</a:t>
            </a:r>
            <a:r>
              <a:rPr lang="en-US" sz="1800" dirty="0"/>
              <a:t> 		// Returns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 err="1"/>
              <a:t>genero</a:t>
            </a:r>
            <a:r>
              <a:rPr lang="en-US" sz="1800" dirty="0"/>
              <a:t>;</a:t>
            </a:r>
          </a:p>
          <a:p>
            <a:r>
              <a:rPr lang="en-US" sz="1800" dirty="0"/>
              <a:t>    	typeof  </a:t>
            </a:r>
            <a:r>
              <a:rPr lang="en-US" sz="1800" b="1" dirty="0" err="1"/>
              <a:t>genero</a:t>
            </a:r>
            <a:r>
              <a:rPr lang="en-US" sz="1800" dirty="0"/>
              <a:t>              	// Returns 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 </a:t>
            </a:r>
            <a:r>
              <a:rPr lang="en-US" sz="1800" b="1" dirty="0"/>
              <a:t>stock</a:t>
            </a:r>
            <a:r>
              <a:rPr lang="en-US" sz="1800" dirty="0"/>
              <a:t> = null</a:t>
            </a:r>
            <a:br>
              <a:rPr lang="en-US" sz="1800" dirty="0"/>
            </a:br>
            <a:r>
              <a:rPr lang="en-US" sz="1800" dirty="0"/>
              <a:t>typeof  </a:t>
            </a:r>
            <a:r>
              <a:rPr lang="en-US" sz="1800" b="1" dirty="0"/>
              <a:t>stock</a:t>
            </a:r>
            <a:r>
              <a:rPr lang="en-US" sz="1800" dirty="0"/>
              <a:t>                  	// Returns object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4855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870276" y="5301208"/>
            <a:ext cx="7056783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25000"/>
            </a:pPr>
            <a:r>
              <a:rPr lang="es-CO" sz="3200" b="1" dirty="0">
                <a:solidFill>
                  <a:schemeClr val="bg1"/>
                </a:solidFill>
              </a:rPr>
              <a:t>DECLARACIÓN DE VARIABLES</a:t>
            </a:r>
            <a:endParaRPr lang="en-US" sz="3200" b="1" cap="small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655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25000"/>
            </a:pPr>
            <a:r>
              <a:rPr lang="es-CO" sz="2400" dirty="0" err="1"/>
              <a:t>Tips</a:t>
            </a:r>
            <a:r>
              <a:rPr lang="es-CO" sz="2400" dirty="0"/>
              <a:t> a tener en cuenta</a:t>
            </a:r>
            <a:endParaRPr lang="en-US" sz="2400" b="1" i="0" u="none" strike="noStrike" cap="small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523875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s-CO" sz="2000" dirty="0"/>
              <a:t>Al momento de declarar una variables se deben terne en cuenta ciertos aspectos.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O" sz="2000" dirty="0"/>
              <a:t>Los nombres de las variables nunca deberán ir con caracteres especiales y espacios.</a:t>
            </a: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O" sz="2000" dirty="0"/>
              <a:t>Para declarar </a:t>
            </a:r>
            <a:r>
              <a:rPr lang="es-ES" sz="2000" dirty="0"/>
              <a:t>una variable que llega como parámetro a una función</a:t>
            </a:r>
            <a:r>
              <a:rPr lang="es-CO" sz="2000" dirty="0"/>
              <a:t> lo mas recomendable es utilizar el signo $ para diferenciar dicha variable.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30887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25000"/>
            </a:pPr>
            <a:r>
              <a:rPr lang="es-CO" sz="2400" dirty="0"/>
              <a:t>Sintaxis declaración de variables</a:t>
            </a:r>
            <a:endParaRPr lang="en-US" sz="2400" b="1" i="0" u="none" strike="noStrike" cap="small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SRTRINGS:</a:t>
            </a:r>
          </a:p>
          <a:p>
            <a:endParaRPr lang="es-CO" sz="2000" b="1" dirty="0"/>
          </a:p>
          <a:p>
            <a:r>
              <a:rPr lang="es-CO" sz="2000" dirty="0"/>
              <a:t>Estas variables se manejaran siempre entre comillas simples ya que en algunos casos para crear contenido HTML dentro de una de estas variables causaría interferencia.</a:t>
            </a:r>
          </a:p>
          <a:p>
            <a:endParaRPr lang="es-CO" sz="2000" dirty="0"/>
          </a:p>
          <a:p>
            <a:r>
              <a:rPr lang="es-CO" sz="2000" b="1" dirty="0"/>
              <a:t>Declaración variable vacía.</a:t>
            </a:r>
          </a:p>
          <a:p>
            <a:r>
              <a:rPr lang="es-CO" sz="2000" dirty="0"/>
              <a:t>	Var nombre = ‘’;</a:t>
            </a:r>
          </a:p>
          <a:p>
            <a:endParaRPr lang="es-CO" sz="2000" dirty="0"/>
          </a:p>
          <a:p>
            <a:r>
              <a:rPr lang="es-CO" sz="2000" b="1" dirty="0"/>
              <a:t>Declaración variable con contenido inicial.</a:t>
            </a:r>
          </a:p>
          <a:p>
            <a:r>
              <a:rPr lang="es-CO" sz="2000" dirty="0"/>
              <a:t>	Var nombre = ‘David Lezcano’;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32527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INT: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dirty="0"/>
              <a:t>Esta variable contiene números enteros y decimales solo si estos están con punto ya que números con coma no se aceptan.</a:t>
            </a:r>
          </a:p>
          <a:p>
            <a:endParaRPr lang="es-CO" sz="2000" dirty="0"/>
          </a:p>
          <a:p>
            <a:r>
              <a:rPr lang="es-CO" sz="2000" b="1" dirty="0"/>
              <a:t>Declaración variable vacía.</a:t>
            </a:r>
          </a:p>
          <a:p>
            <a:r>
              <a:rPr lang="es-CO" sz="2000" dirty="0"/>
              <a:t>Var edad = 0;</a:t>
            </a:r>
          </a:p>
          <a:p>
            <a:endParaRPr lang="es-CO" sz="2000" dirty="0"/>
          </a:p>
          <a:p>
            <a:r>
              <a:rPr lang="es-CO" sz="2000" b="1" dirty="0"/>
              <a:t>Declaración variable con contenido inicial.</a:t>
            </a:r>
          </a:p>
          <a:p>
            <a:r>
              <a:rPr lang="es-CO" sz="2000" dirty="0"/>
              <a:t>Var edad = 18;</a:t>
            </a:r>
          </a:p>
          <a:p>
            <a:r>
              <a:rPr lang="es-CO" sz="2000" dirty="0"/>
              <a:t>Var edad = 18.5;</a:t>
            </a:r>
          </a:p>
          <a:p>
            <a:endParaRPr lang="es-CO" sz="20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8879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BOOLEAN: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dirty="0"/>
              <a:t>Esta variable solo puede asignársele dos valores que son false o true.</a:t>
            </a:r>
          </a:p>
          <a:p>
            <a:endParaRPr lang="es-CO" sz="2000" dirty="0"/>
          </a:p>
          <a:p>
            <a:r>
              <a:rPr lang="es-CO" sz="2000" b="1" dirty="0"/>
              <a:t>Declaración variable con contenido inicial.</a:t>
            </a:r>
          </a:p>
          <a:p>
            <a:r>
              <a:rPr lang="es-CO" sz="2000" dirty="0"/>
              <a:t>Var términos = false;</a:t>
            </a:r>
          </a:p>
          <a:p>
            <a:endParaRPr lang="es-CO" sz="20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59316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OBJETO: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dirty="0"/>
              <a:t>Se puede definir como </a:t>
            </a:r>
            <a:r>
              <a:rPr lang="es-ES" sz="2000" dirty="0"/>
              <a:t>una variable formada por el nombre de las propiedades y los valores de las mismas separados por comas, dichas propiedades puede tener cualquier valor y funciones.</a:t>
            </a:r>
            <a:endParaRPr lang="es-CO" sz="2000" dirty="0"/>
          </a:p>
          <a:p>
            <a:endParaRPr lang="es-CO" sz="2000" dirty="0"/>
          </a:p>
          <a:p>
            <a:r>
              <a:rPr lang="es-CO" sz="2000" b="1" dirty="0"/>
              <a:t>Declaración variable vacía.</a:t>
            </a:r>
          </a:p>
          <a:p>
            <a:r>
              <a:rPr lang="es-CO" sz="2000" dirty="0"/>
              <a:t>Var datos = {};</a:t>
            </a:r>
          </a:p>
          <a:p>
            <a:endParaRPr lang="es-CO" sz="2000" b="1" dirty="0"/>
          </a:p>
          <a:p>
            <a:r>
              <a:rPr lang="es-CO" sz="2000" b="1" dirty="0"/>
              <a:t>Declaración variable con contenido inicial.</a:t>
            </a:r>
          </a:p>
          <a:p>
            <a:r>
              <a:rPr lang="es-CO" sz="2000" dirty="0"/>
              <a:t>Var datos = {nombre: ”David” , edad: 24 , términos: true , mensaje: </a:t>
            </a:r>
            <a:r>
              <a:rPr lang="es-CO" sz="2000" dirty="0" err="1"/>
              <a:t>function</a:t>
            </a:r>
            <a:r>
              <a:rPr lang="es-CO" sz="2000" dirty="0"/>
              <a:t>(){</a:t>
            </a:r>
          </a:p>
          <a:p>
            <a:r>
              <a:rPr lang="es-CO" sz="2000" dirty="0" err="1"/>
              <a:t>Alert</a:t>
            </a:r>
            <a:r>
              <a:rPr lang="es-CO" sz="2000" dirty="0"/>
              <a:t>(“Hola” + </a:t>
            </a:r>
            <a:r>
              <a:rPr lang="es-CO" sz="2000" dirty="0" err="1"/>
              <a:t>this.nombre</a:t>
            </a:r>
            <a:r>
              <a:rPr lang="es-CO" sz="2000" dirty="0"/>
              <a:t> + “tu edad es de ” + </a:t>
            </a:r>
            <a:r>
              <a:rPr lang="es-CO" sz="2000" dirty="0" err="1"/>
              <a:t>this.edad</a:t>
            </a:r>
            <a:r>
              <a:rPr lang="es-CO" sz="2000" dirty="0"/>
              <a:t>);</a:t>
            </a:r>
          </a:p>
          <a:p>
            <a:r>
              <a:rPr lang="es-CO" sz="2000" dirty="0"/>
              <a:t>}};</a:t>
            </a:r>
          </a:p>
          <a:p>
            <a:pPr marL="342900" indent="-215900">
              <a:buClr>
                <a:schemeClr val="dk1"/>
              </a:buClr>
            </a:pPr>
            <a:endParaRPr lang="es-CO" sz="2000" b="1" dirty="0"/>
          </a:p>
          <a:p>
            <a:pPr marL="342900" indent="-215900">
              <a:buClr>
                <a:schemeClr val="dk1"/>
              </a:buClr>
            </a:pPr>
            <a:r>
              <a:rPr lang="es-CO" sz="2000" b="1" dirty="0"/>
              <a:t>Modificar valor de un atributo.</a:t>
            </a:r>
          </a:p>
          <a:p>
            <a:pPr marL="342900" indent="-215900">
              <a:buClr>
                <a:schemeClr val="dk1"/>
              </a:buClr>
            </a:pPr>
            <a:r>
              <a:rPr lang="es-CO" sz="2000" dirty="0" err="1"/>
              <a:t>NombreObjeto</a:t>
            </a:r>
            <a:r>
              <a:rPr lang="es-CO" sz="2000" dirty="0"/>
              <a:t>[“</a:t>
            </a:r>
            <a:r>
              <a:rPr lang="es-CO" sz="2000" dirty="0" err="1"/>
              <a:t>NombreAtributo</a:t>
            </a:r>
            <a:r>
              <a:rPr lang="es-CO" sz="2000" dirty="0"/>
              <a:t>”] = “Nuevo valor”;</a:t>
            </a:r>
          </a:p>
          <a:p>
            <a:pPr marL="342900" indent="-215900">
              <a:buClr>
                <a:schemeClr val="dk1"/>
              </a:buClr>
            </a:pPr>
            <a:r>
              <a:rPr lang="es-CO" sz="2000" dirty="0"/>
              <a:t>Datos[“nombre”] = “juan”;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s-CO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9143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Métodos de un objeto: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b="1" dirty="0"/>
              <a:t>Acceder a una propiedad de la variable - </a:t>
            </a:r>
            <a:r>
              <a:rPr lang="es-CO" sz="2000" dirty="0" err="1"/>
              <a:t>NombreVariable.NombrePropiedad</a:t>
            </a:r>
            <a:endParaRPr lang="es-CO" sz="2000" dirty="0"/>
          </a:p>
          <a:p>
            <a:r>
              <a:rPr lang="es-CO" sz="2000" dirty="0" err="1"/>
              <a:t>datos.nombre</a:t>
            </a:r>
            <a:r>
              <a:rPr lang="es-CO" sz="2000" dirty="0"/>
              <a:t>;</a:t>
            </a:r>
          </a:p>
          <a:p>
            <a:r>
              <a:rPr lang="es-CO" sz="2000" dirty="0"/>
              <a:t>datos[“nombre”];</a:t>
            </a:r>
          </a:p>
          <a:p>
            <a:endParaRPr lang="es-CO" sz="2000" dirty="0"/>
          </a:p>
          <a:p>
            <a:r>
              <a:rPr lang="es-CO" sz="2000" b="1" dirty="0"/>
              <a:t>Obtener nombres y valores </a:t>
            </a:r>
          </a:p>
          <a:p>
            <a:r>
              <a:rPr lang="es-CO" sz="2000" dirty="0" err="1"/>
              <a:t>for</a:t>
            </a:r>
            <a:r>
              <a:rPr lang="es-CO" sz="2000" dirty="0"/>
              <a:t>( </a:t>
            </a:r>
            <a:r>
              <a:rPr lang="es-CO" sz="2000" dirty="0" err="1"/>
              <a:t>var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 in datos) { </a:t>
            </a:r>
          </a:p>
          <a:p>
            <a:r>
              <a:rPr lang="es-CO" sz="2000" dirty="0"/>
              <a:t>console.log( </a:t>
            </a:r>
            <a:r>
              <a:rPr lang="es-CO" sz="2000" dirty="0" err="1"/>
              <a:t>name</a:t>
            </a:r>
            <a:r>
              <a:rPr lang="es-CO" sz="2000" dirty="0"/>
              <a:t> );      </a:t>
            </a:r>
          </a:p>
          <a:p>
            <a:r>
              <a:rPr lang="es-CO" sz="2000" dirty="0"/>
              <a:t>console.log(datos j[</a:t>
            </a:r>
            <a:r>
              <a:rPr lang="es-CO" sz="2000" dirty="0" err="1"/>
              <a:t>name</a:t>
            </a:r>
            <a:r>
              <a:rPr lang="es-CO" sz="2000" dirty="0"/>
              <a:t>]);</a:t>
            </a:r>
          </a:p>
          <a:p>
            <a:r>
              <a:rPr lang="es-CO" sz="2000" dirty="0"/>
              <a:t>}</a:t>
            </a:r>
          </a:p>
          <a:p>
            <a:endParaRPr lang="es-CO" sz="2000" dirty="0"/>
          </a:p>
          <a:p>
            <a:r>
              <a:rPr lang="es-ES" sz="2000" b="1" dirty="0"/>
              <a:t>ejecutar un atributo de tipo función </a:t>
            </a:r>
            <a:endParaRPr lang="es-CO" sz="2000" b="1" dirty="0"/>
          </a:p>
          <a:p>
            <a:r>
              <a:rPr lang="es-CO" sz="2000" dirty="0" err="1"/>
              <a:t>NombreObjeto.NombreAtributo</a:t>
            </a:r>
            <a:r>
              <a:rPr lang="es-CO" sz="2000" dirty="0"/>
              <a:t>();</a:t>
            </a:r>
          </a:p>
          <a:p>
            <a:r>
              <a:rPr lang="es-CO" sz="2000" dirty="0" err="1"/>
              <a:t>Datos.mensaje</a:t>
            </a:r>
            <a:r>
              <a:rPr lang="es-CO" sz="2000" dirty="0"/>
              <a:t>();</a:t>
            </a:r>
            <a:br>
              <a:rPr lang="es-CO" sz="2000" dirty="0"/>
            </a:br>
            <a:endParaRPr lang="es-CO" sz="2000" dirty="0"/>
          </a:p>
          <a:p>
            <a:endParaRPr lang="es-CO" sz="2000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s-CO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2653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0" y="338138"/>
            <a:ext cx="1166495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400" b="1" dirty="0"/>
              <a:t>Arreglos – </a:t>
            </a:r>
            <a:r>
              <a:rPr lang="es-CO" sz="2400" b="1" dirty="0" err="1"/>
              <a:t>arrays</a:t>
            </a:r>
            <a:r>
              <a:rPr lang="es-CO" sz="2400" b="1" dirty="0"/>
              <a:t>: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11664950" cy="489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CO" sz="2000" dirty="0"/>
              <a:t>Variable capaz de almacenar diversos tipos de datos separados por comas.</a:t>
            </a:r>
          </a:p>
          <a:p>
            <a:endParaRPr lang="es-CO" sz="2000" dirty="0"/>
          </a:p>
          <a:p>
            <a:r>
              <a:rPr lang="es-CO" sz="2000" b="1" dirty="0"/>
              <a:t>Declaración variable vacía.</a:t>
            </a:r>
          </a:p>
          <a:p>
            <a:r>
              <a:rPr lang="es-CO" sz="2000" dirty="0"/>
              <a:t>Var nombres= [];</a:t>
            </a:r>
          </a:p>
          <a:p>
            <a:endParaRPr lang="es-CO" sz="2000" dirty="0"/>
          </a:p>
          <a:p>
            <a:r>
              <a:rPr lang="es-CO" sz="2000" b="1" dirty="0"/>
              <a:t>Declaración variable con contenido inicial.</a:t>
            </a:r>
          </a:p>
          <a:p>
            <a:r>
              <a:rPr lang="es-CO" sz="2000" dirty="0"/>
              <a:t>nombres = [“juan” , “pedro” , “pablo”];</a:t>
            </a:r>
          </a:p>
          <a:p>
            <a:endParaRPr lang="es-CO" sz="2000" dirty="0"/>
          </a:p>
          <a:p>
            <a:r>
              <a:rPr lang="es-CO" sz="2000" dirty="0"/>
              <a:t>Para dar un mejor ejemplo a continuación se mostrara un variable de tipo array almacenando </a:t>
            </a:r>
          </a:p>
          <a:p>
            <a:r>
              <a:rPr lang="es-CO" sz="2000" dirty="0"/>
              <a:t>diversos tipos de datos.</a:t>
            </a:r>
          </a:p>
          <a:p>
            <a:r>
              <a:rPr lang="es-CO" sz="2000" dirty="0"/>
              <a:t>Var datos = [“David” , 24 , true , {nombre: “David” , apellido: “Lezcano” } , </a:t>
            </a:r>
            <a:r>
              <a:rPr lang="es-CO" sz="2000" dirty="0" err="1"/>
              <a:t>function</a:t>
            </a:r>
            <a:r>
              <a:rPr lang="es-CO" sz="2000" dirty="0"/>
              <a:t>(){</a:t>
            </a:r>
            <a:br>
              <a:rPr lang="es-CO" sz="2000" dirty="0"/>
            </a:br>
            <a:r>
              <a:rPr lang="es-CO" sz="2000" dirty="0"/>
              <a:t>	</a:t>
            </a:r>
            <a:r>
              <a:rPr lang="es-CO" sz="2000" dirty="0" err="1"/>
              <a:t>alert</a:t>
            </a:r>
            <a:r>
              <a:rPr lang="es-CO" sz="2000" dirty="0"/>
              <a:t>(“Hola” + datos[0]);</a:t>
            </a:r>
          </a:p>
          <a:p>
            <a:r>
              <a:rPr lang="es-CO" sz="2000" dirty="0"/>
              <a:t>}];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s-CO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83693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ckSip Powerpoint Template">
  <a:themeElements>
    <a:clrScheme name="Personalizar 1">
      <a:dk1>
        <a:srgbClr val="333333"/>
      </a:dk1>
      <a:lt1>
        <a:srgbClr val="FFFFFF"/>
      </a:lt1>
      <a:dk2>
        <a:srgbClr val="000000"/>
      </a:dk2>
      <a:lt2>
        <a:srgbClr val="FFFFF2"/>
      </a:lt2>
      <a:accent1>
        <a:srgbClr val="FFF10B"/>
      </a:accent1>
      <a:accent2>
        <a:srgbClr val="0096CA"/>
      </a:accent2>
      <a:accent3>
        <a:srgbClr val="000000"/>
      </a:accent3>
      <a:accent4>
        <a:srgbClr val="666666"/>
      </a:accent4>
      <a:accent5>
        <a:srgbClr val="1C5184"/>
      </a:accent5>
      <a:accent6>
        <a:srgbClr val="000000"/>
      </a:accent6>
      <a:hlink>
        <a:srgbClr val="009CD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929</Words>
  <Application>Microsoft Office PowerPoint</Application>
  <PresentationFormat>Personalizado</PresentationFormat>
  <Paragraphs>178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Cabin</vt:lpstr>
      <vt:lpstr>Calibri</vt:lpstr>
      <vt:lpstr>Helvetica Neue</vt:lpstr>
      <vt:lpstr>Noto Symbol</vt:lpstr>
      <vt:lpstr>BlackSip Powerpoint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</dc:creator>
  <cp:lastModifiedBy>David Lezcano</cp:lastModifiedBy>
  <cp:revision>25</cp:revision>
  <dcterms:modified xsi:type="dcterms:W3CDTF">2018-05-24T15:01:44Z</dcterms:modified>
</cp:coreProperties>
</file>