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5" r:id="rId4"/>
    <p:sldMasterId id="2147483686" r:id="rId5"/>
    <p:sldMasterId id="2147483704" r:id="rId6"/>
  </p:sldMasterIdLst>
  <p:notesMasterIdLst>
    <p:notesMasterId r:id="rId9"/>
  </p:notesMasterIdLst>
  <p:handoutMasterIdLst>
    <p:handoutMasterId r:id="rId10"/>
  </p:handoutMasterIdLst>
  <p:sldIdLst>
    <p:sldId id="2147482165" r:id="rId7"/>
    <p:sldId id="2147482166" r:id="rId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895DDEF-7C45-C9EE-6B69-63E4E9B3B2A5}" name="Moore, John P (Jack) CTR USARMY PEO SOLDIER (USA)" initials="M(" userId="S::john.p.moore26.ctr@army.mil::51c2d4f1-61f9-4031-bebe-eadd6a2fcc2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yan Nelson" initials="RN" lastIdx="14" clrIdx="0">
    <p:extLst>
      <p:ext uri="{19B8F6BF-5375-455C-9EA6-DF929625EA0E}">
        <p15:presenceInfo xmlns:p15="http://schemas.microsoft.com/office/powerpoint/2012/main" userId="0a1763915a4ec6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E40"/>
    <a:srgbClr val="00B050"/>
    <a:srgbClr val="92D050"/>
    <a:srgbClr val="0000FF"/>
    <a:srgbClr val="FFFFFF"/>
    <a:srgbClr val="BFBFBF"/>
    <a:srgbClr val="C3D69B"/>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E41555-EF71-48D6-A6AB-4195ECA5DBA6}" v="5" dt="2025-06-22T12:00:14.863"/>
    <p1510:client id="{09D55329-A8E1-4AF4-9F6F-36204D492645}" v="3" dt="2025-06-21T18:28:38.082"/>
    <p1510:client id="{5E2FFDCF-B2EF-4FF9-9CF1-5D1762B76E06}" v="316" dt="2025-06-22T13:52:53.722"/>
    <p1510:client id="{A516DF22-1234-4612-B6B4-451B0A824300}" v="368" dt="2025-06-22T12:58:35.832"/>
    <p1510:client id="{F78A50FF-86B2-4647-AA1A-588FA8648E57}" v="12" dt="2025-06-22T12:04:10.206"/>
    <p1510:client id="{FB5D94F8-504C-41BF-8227-536316C8AC6F}" v="69" dt="2025-06-22T11:58:03.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1854" y="9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D647B1-5E0C-1F73-AEF1-3154F05A8FC1}"/>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D801C73-E48A-F4BE-4725-BF47C8F38EBC}"/>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0A543242-FDE3-4AFA-829C-242CEB3F1809}" type="datetimeFigureOut">
              <a:rPr lang="en-US" smtClean="0"/>
              <a:t>6/22/2025</a:t>
            </a:fld>
            <a:endParaRPr lang="en-US"/>
          </a:p>
        </p:txBody>
      </p:sp>
      <p:sp>
        <p:nvSpPr>
          <p:cNvPr id="4" name="Footer Placeholder 3">
            <a:extLst>
              <a:ext uri="{FF2B5EF4-FFF2-40B4-BE49-F238E27FC236}">
                <a16:creationId xmlns:a16="http://schemas.microsoft.com/office/drawing/2014/main" id="{4A1D491A-4771-3F88-0434-573F92F3EF52}"/>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7611273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7"/>
            <a:ext cx="3037841" cy="466435"/>
          </a:xfrm>
          <a:prstGeom prst="rect">
            <a:avLst/>
          </a:prstGeom>
        </p:spPr>
        <p:txBody>
          <a:bodyPr vert="horz" lIns="93149" tIns="46573" rIns="93149" bIns="46573" rtlCol="0"/>
          <a:lstStyle>
            <a:lvl1pPr algn="l">
              <a:defRPr sz="1200"/>
            </a:lvl1pPr>
          </a:lstStyle>
          <a:p>
            <a:endParaRPr lang="en-US"/>
          </a:p>
        </p:txBody>
      </p:sp>
      <p:sp>
        <p:nvSpPr>
          <p:cNvPr id="3" name="Date Placeholder 2"/>
          <p:cNvSpPr>
            <a:spLocks noGrp="1"/>
          </p:cNvSpPr>
          <p:nvPr>
            <p:ph type="dt" idx="1"/>
          </p:nvPr>
        </p:nvSpPr>
        <p:spPr>
          <a:xfrm>
            <a:off x="3970942" y="7"/>
            <a:ext cx="3037841" cy="466435"/>
          </a:xfrm>
          <a:prstGeom prst="rect">
            <a:avLst/>
          </a:prstGeom>
        </p:spPr>
        <p:txBody>
          <a:bodyPr vert="horz" lIns="93149" tIns="46573" rIns="93149" bIns="46573" rtlCol="0"/>
          <a:lstStyle>
            <a:lvl1pPr algn="r">
              <a:defRPr sz="1200"/>
            </a:lvl1pPr>
          </a:lstStyle>
          <a:p>
            <a:fld id="{4D756D4B-B511-47EB-B3E1-64617B1EA2BC}" type="datetimeFigureOut">
              <a:rPr lang="en-US" smtClean="0"/>
              <a:t>6/22/2025</a:t>
            </a:fld>
            <a:endParaRPr lang="en-US"/>
          </a:p>
        </p:txBody>
      </p:sp>
      <p:sp>
        <p:nvSpPr>
          <p:cNvPr id="4" name="Slide Image Placeholder 3"/>
          <p:cNvSpPr>
            <a:spLocks noGrp="1" noRot="1" noChangeAspect="1"/>
          </p:cNvSpPr>
          <p:nvPr>
            <p:ph type="sldImg" idx="2"/>
          </p:nvPr>
        </p:nvSpPr>
        <p:spPr>
          <a:xfrm>
            <a:off x="1411288" y="1160463"/>
            <a:ext cx="4187825" cy="3140075"/>
          </a:xfrm>
          <a:prstGeom prst="rect">
            <a:avLst/>
          </a:prstGeom>
          <a:noFill/>
          <a:ln w="12700">
            <a:solidFill>
              <a:prstClr val="black"/>
            </a:solidFill>
          </a:ln>
        </p:spPr>
        <p:txBody>
          <a:bodyPr vert="horz" lIns="93149" tIns="46573" rIns="93149" bIns="46573" rtlCol="0" anchor="ctr"/>
          <a:lstStyle/>
          <a:p>
            <a:endParaRPr lang="en-US"/>
          </a:p>
        </p:txBody>
      </p:sp>
      <p:sp>
        <p:nvSpPr>
          <p:cNvPr id="5" name="Notes Placeholder 4"/>
          <p:cNvSpPr>
            <a:spLocks noGrp="1"/>
          </p:cNvSpPr>
          <p:nvPr>
            <p:ph type="body" sz="quarter" idx="3"/>
          </p:nvPr>
        </p:nvSpPr>
        <p:spPr>
          <a:xfrm>
            <a:off x="701040" y="4473895"/>
            <a:ext cx="5608320" cy="3660458"/>
          </a:xfrm>
          <a:prstGeom prst="rect">
            <a:avLst/>
          </a:prstGeom>
        </p:spPr>
        <p:txBody>
          <a:bodyPr vert="horz" lIns="93149" tIns="46573" rIns="93149" bIns="4657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4" y="8829970"/>
            <a:ext cx="3037841" cy="466433"/>
          </a:xfrm>
          <a:prstGeom prst="rect">
            <a:avLst/>
          </a:prstGeom>
        </p:spPr>
        <p:txBody>
          <a:bodyPr vert="horz" lIns="93149" tIns="46573" rIns="93149" bIns="46573" rtlCol="0" anchor="b"/>
          <a:lstStyle>
            <a:lvl1pPr algn="l">
              <a:defRPr sz="1200"/>
            </a:lvl1pPr>
          </a:lstStyle>
          <a:p>
            <a:endParaRPr lang="en-US"/>
          </a:p>
        </p:txBody>
      </p:sp>
      <p:sp>
        <p:nvSpPr>
          <p:cNvPr id="7" name="Slide Number Placeholder 6"/>
          <p:cNvSpPr>
            <a:spLocks noGrp="1"/>
          </p:cNvSpPr>
          <p:nvPr>
            <p:ph type="sldNum" sz="quarter" idx="5"/>
          </p:nvPr>
        </p:nvSpPr>
        <p:spPr>
          <a:xfrm>
            <a:off x="3970942" y="8829970"/>
            <a:ext cx="3037841" cy="466433"/>
          </a:xfrm>
          <a:prstGeom prst="rect">
            <a:avLst/>
          </a:prstGeom>
        </p:spPr>
        <p:txBody>
          <a:bodyPr vert="horz" lIns="93149" tIns="46573" rIns="93149" bIns="46573" rtlCol="0" anchor="b"/>
          <a:lstStyle>
            <a:lvl1pPr algn="r">
              <a:defRPr sz="1200"/>
            </a:lvl1pPr>
          </a:lstStyle>
          <a:p>
            <a:fld id="{24FD3FBF-730A-4E74-A0C2-08114C48AEF2}" type="slidenum">
              <a:rPr lang="en-US" smtClean="0"/>
              <a:t>‹#›</a:t>
            </a:fld>
            <a:endParaRPr lang="en-US"/>
          </a:p>
        </p:txBody>
      </p:sp>
    </p:spTree>
    <p:extLst>
      <p:ext uri="{BB962C8B-B14F-4D97-AF65-F5344CB8AC3E}">
        <p14:creationId xmlns:p14="http://schemas.microsoft.com/office/powerpoint/2010/main" val="1678060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D1955-8B16-CFEA-8766-2F70BFD743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CB26B8-38EE-AA1F-4FA8-644A546C9C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5BACD1-FB02-5BB4-9D0A-87CBBF310C54}"/>
              </a:ext>
            </a:extLst>
          </p:cNvPr>
          <p:cNvSpPr>
            <a:spLocks noGrp="1"/>
          </p:cNvSpPr>
          <p:nvPr>
            <p:ph type="body" idx="1"/>
          </p:nvPr>
        </p:nvSpPr>
        <p:spPr/>
        <p:txBody>
          <a:bodyPr/>
          <a:lstStyle/>
          <a:p>
            <a:r>
              <a:rPr lang="en-US"/>
              <a:t>This diagram represents our current architecture and reflects what would be required to route the message. It also shows what the architecture would look like if the SCG governing the messages changed (see obfuscated </a:t>
            </a:r>
            <a:r>
              <a:rPr lang="en-US" err="1"/>
              <a:t>CoT</a:t>
            </a:r>
            <a:r>
              <a:rPr lang="en-US"/>
              <a:t>). This is also influenced by the proposed technical solution being worked by the PEO M&amp;S Sentinel Team that would allow Sentinel to obfuscate the message at the source.  TRAX software is installed on AMDWS to re-format messages for </a:t>
            </a:r>
            <a:r>
              <a:rPr lang="en-US" err="1"/>
              <a:t>FedHub</a:t>
            </a:r>
            <a:r>
              <a:rPr lang="en-US"/>
              <a:t> (Cursor on Target / VMF). This occurs between 5-4 ADAR and MCSC</a:t>
            </a:r>
          </a:p>
        </p:txBody>
      </p:sp>
      <p:sp>
        <p:nvSpPr>
          <p:cNvPr id="4" name="Slide Number Placeholder 3">
            <a:extLst>
              <a:ext uri="{FF2B5EF4-FFF2-40B4-BE49-F238E27FC236}">
                <a16:creationId xmlns:a16="http://schemas.microsoft.com/office/drawing/2014/main" id="{2680D679-57E1-83D0-4F0A-C4E69234FCF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61839B-933C-4778-AF01-80EE40FE87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857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823A0-CFD6-53E7-41E6-C71A4D332D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CC4CBA-7D5D-58B5-4D5C-DB54694A2E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C12A21-FD02-1038-B00E-06E4F84B6FB1}"/>
              </a:ext>
            </a:extLst>
          </p:cNvPr>
          <p:cNvSpPr>
            <a:spLocks noGrp="1"/>
          </p:cNvSpPr>
          <p:nvPr>
            <p:ph type="body" idx="1"/>
          </p:nvPr>
        </p:nvSpPr>
        <p:spPr/>
        <p:txBody>
          <a:bodyPr/>
          <a:lstStyle/>
          <a:p>
            <a:r>
              <a:rPr lang="en-US"/>
              <a:t>This slide reflects SCG changes for FAAD C2 and Sentinel Radar to shift the classification from Secret to Unclass/SBU. </a:t>
            </a:r>
          </a:p>
        </p:txBody>
      </p:sp>
      <p:sp>
        <p:nvSpPr>
          <p:cNvPr id="4" name="Slide Number Placeholder 3">
            <a:extLst>
              <a:ext uri="{FF2B5EF4-FFF2-40B4-BE49-F238E27FC236}">
                <a16:creationId xmlns:a16="http://schemas.microsoft.com/office/drawing/2014/main" id="{A901E60C-6030-6F77-EAE3-7F5FDD3F21E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761839B-933C-4778-AF01-80EE40FE871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7122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Box 8"/>
          <p:cNvSpPr txBox="1"/>
          <p:nvPr userDrawn="1"/>
        </p:nvSpPr>
        <p:spPr>
          <a:xfrm>
            <a:off x="2177592" y="197963"/>
            <a:ext cx="4666268" cy="523220"/>
          </a:xfrm>
          <a:prstGeom prst="rect">
            <a:avLst/>
          </a:prstGeom>
          <a:noFill/>
        </p:spPr>
        <p:txBody>
          <a:bodyPr wrap="square" rtlCol="0">
            <a:spAutoFit/>
          </a:bodyPr>
          <a:lstStyle/>
          <a:p>
            <a:endParaRPr lang="en-US" sz="2800">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6B74B3F1-83FE-DF98-5835-E18FCC461DF6}"/>
              </a:ext>
            </a:extLst>
          </p:cNvPr>
          <p:cNvSpPr>
            <a:spLocks noGrp="1"/>
          </p:cNvSpPr>
          <p:nvPr>
            <p:ph type="dt" sz="half" idx="10"/>
          </p:nvPr>
        </p:nvSpPr>
        <p:spPr/>
        <p:txBody>
          <a:bodyPr/>
          <a:lstStyle/>
          <a:p>
            <a:r>
              <a:rPr lang="en-US" b="1">
                <a:latin typeface="Arial"/>
                <a:cs typeface="Arial"/>
              </a:rPr>
              <a:t>// As of DD TTTTZ MMM YY</a:t>
            </a:r>
          </a:p>
        </p:txBody>
      </p:sp>
      <p:sp>
        <p:nvSpPr>
          <p:cNvPr id="3" name="Footer Placeholder 2">
            <a:extLst>
              <a:ext uri="{FF2B5EF4-FFF2-40B4-BE49-F238E27FC236}">
                <a16:creationId xmlns:a16="http://schemas.microsoft.com/office/drawing/2014/main" id="{65D0B768-6D28-E343-2F75-E6F2511DB8E5}"/>
              </a:ext>
            </a:extLst>
          </p:cNvPr>
          <p:cNvSpPr>
            <a:spLocks noGrp="1"/>
          </p:cNvSpPr>
          <p:nvPr>
            <p:ph type="ftr" sz="quarter" idx="11"/>
          </p:nvPr>
        </p:nvSpPr>
        <p:spPr/>
        <p:txBody>
          <a:bodyPr/>
          <a:lstStyle/>
          <a:p>
            <a:pPr algn="l"/>
            <a:r>
              <a:rPr lang="en-US" b="1">
                <a:latin typeface="Arial"/>
                <a:cs typeface="Arial"/>
              </a:rPr>
              <a:t>POC: Rank Last name, First name OPR: Section</a:t>
            </a:r>
          </a:p>
        </p:txBody>
      </p:sp>
      <p:sp>
        <p:nvSpPr>
          <p:cNvPr id="4" name="Slide Number Placeholder 3">
            <a:extLst>
              <a:ext uri="{FF2B5EF4-FFF2-40B4-BE49-F238E27FC236}">
                <a16:creationId xmlns:a16="http://schemas.microsoft.com/office/drawing/2014/main" id="{AADCF097-0CFE-8A80-F377-E2DC6293DADD}"/>
              </a:ext>
            </a:extLst>
          </p:cNvPr>
          <p:cNvSpPr>
            <a:spLocks noGrp="1"/>
          </p:cNvSpPr>
          <p:nvPr>
            <p:ph type="sldNum" sz="quarter" idx="12"/>
          </p:nvPr>
        </p:nvSpPr>
        <p:spPr/>
        <p:txBody>
          <a:bodyPr/>
          <a:lstStyle/>
          <a:p>
            <a:fld id="{F7F357E0-07FF-4219-BBFE-52DB42D0D928}" type="slidenum">
              <a:rPr lang="en-US" smtClean="0"/>
              <a:pPr/>
              <a:t>‹#›</a:t>
            </a:fld>
            <a:endParaRPr lang="en-US"/>
          </a:p>
        </p:txBody>
      </p:sp>
      <p:sp>
        <p:nvSpPr>
          <p:cNvPr id="5" name="Title 4">
            <a:extLst>
              <a:ext uri="{FF2B5EF4-FFF2-40B4-BE49-F238E27FC236}">
                <a16:creationId xmlns:a16="http://schemas.microsoft.com/office/drawing/2014/main" id="{C3CC8118-ECE8-89E7-CF44-6C41A17D8025}"/>
              </a:ext>
            </a:extLst>
          </p:cNvPr>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99C48990-9E08-E7BF-390A-888CDD3939CF}"/>
              </a:ext>
            </a:extLst>
          </p:cNvPr>
          <p:cNvSpPr/>
          <p:nvPr userDrawn="1"/>
        </p:nvSpPr>
        <p:spPr>
          <a:xfrm>
            <a:off x="3028950" y="-3798"/>
            <a:ext cx="3086100" cy="1737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rgbClr val="7030A0"/>
                </a:solidFill>
                <a:latin typeface="Arial" panose="020B0604020202020204" pitchFamily="34" charset="0"/>
                <a:cs typeface="Arial" panose="020B0604020202020204" pitchFamily="34" charset="0"/>
              </a:rPr>
              <a:t>CUI // REL USA, FVEY, NATO</a:t>
            </a:r>
          </a:p>
        </p:txBody>
      </p:sp>
      <p:sp>
        <p:nvSpPr>
          <p:cNvPr id="7" name="Rectangle 6">
            <a:extLst>
              <a:ext uri="{FF2B5EF4-FFF2-40B4-BE49-F238E27FC236}">
                <a16:creationId xmlns:a16="http://schemas.microsoft.com/office/drawing/2014/main" id="{468A2686-24B1-7030-FD79-6D34A1532BB8}"/>
              </a:ext>
            </a:extLst>
          </p:cNvPr>
          <p:cNvSpPr/>
          <p:nvPr userDrawn="1"/>
        </p:nvSpPr>
        <p:spPr>
          <a:xfrm>
            <a:off x="3025439" y="6708699"/>
            <a:ext cx="3086100" cy="1737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rgbClr val="7030A0"/>
                </a:solidFill>
                <a:latin typeface="Arial" panose="020B0604020202020204" pitchFamily="34" charset="0"/>
                <a:cs typeface="Arial" panose="020B0604020202020204" pitchFamily="34" charset="0"/>
              </a:rPr>
              <a:t>CUI // REL USA, FVEY, NATO</a:t>
            </a:r>
          </a:p>
        </p:txBody>
      </p:sp>
    </p:spTree>
    <p:extLst>
      <p:ext uri="{BB962C8B-B14F-4D97-AF65-F5344CB8AC3E}">
        <p14:creationId xmlns:p14="http://schemas.microsoft.com/office/powerpoint/2010/main" val="1789428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7"/>
            <a:ext cx="4040188" cy="639762"/>
          </a:xfrm>
          <a:prstGeom prst="rect">
            <a:avLst/>
          </a:prstGeom>
        </p:spPr>
        <p:txBody>
          <a:bodyPr anchor="b"/>
          <a:lstStyle>
            <a:lvl1pPr marL="0" indent="0">
              <a:buNone/>
              <a:defRPr sz="760" b="1"/>
            </a:lvl1pPr>
            <a:lvl2pPr marL="192366" indent="0">
              <a:buNone/>
              <a:defRPr sz="844" b="1"/>
            </a:lvl2pPr>
            <a:lvl3pPr marL="384732" indent="0">
              <a:buNone/>
              <a:defRPr sz="760" b="1"/>
            </a:lvl3pPr>
            <a:lvl4pPr marL="577097" indent="0">
              <a:buNone/>
              <a:defRPr sz="675" b="1"/>
            </a:lvl4pPr>
            <a:lvl5pPr marL="769465" indent="0">
              <a:buNone/>
              <a:defRPr sz="675" b="1"/>
            </a:lvl5pPr>
            <a:lvl6pPr marL="961832" indent="0">
              <a:buNone/>
              <a:defRPr sz="675" b="1"/>
            </a:lvl6pPr>
            <a:lvl7pPr marL="1154195" indent="0">
              <a:buNone/>
              <a:defRPr sz="675" b="1"/>
            </a:lvl7pPr>
            <a:lvl8pPr marL="1346564" indent="0">
              <a:buNone/>
              <a:defRPr sz="675" b="1"/>
            </a:lvl8pPr>
            <a:lvl9pPr marL="1538931" indent="0">
              <a:buNone/>
              <a:defRPr sz="675" b="1"/>
            </a:lvl9pPr>
          </a:lstStyle>
          <a:p>
            <a:pPr lvl="0"/>
            <a:r>
              <a:rPr lang="en-US"/>
              <a:t>Click to edit Master text styles</a:t>
            </a:r>
          </a:p>
        </p:txBody>
      </p:sp>
      <p:sp>
        <p:nvSpPr>
          <p:cNvPr id="4" name="Content Placeholder 3"/>
          <p:cNvSpPr>
            <a:spLocks noGrp="1"/>
          </p:cNvSpPr>
          <p:nvPr>
            <p:ph sz="half" idx="2"/>
          </p:nvPr>
        </p:nvSpPr>
        <p:spPr>
          <a:xfrm>
            <a:off x="457200" y="2174879"/>
            <a:ext cx="4040188" cy="3951288"/>
          </a:xfrm>
          <a:prstGeom prst="rect">
            <a:avLst/>
          </a:prstGeom>
        </p:spPr>
        <p:txBody>
          <a:bodyPr/>
          <a:lstStyle>
            <a:lvl1pPr>
              <a:defRPr sz="760"/>
            </a:lvl1pPr>
            <a:lvl2pPr>
              <a:defRPr sz="675"/>
            </a:lvl2pPr>
            <a:lvl3pPr>
              <a:defRPr sz="591"/>
            </a:lvl3pPr>
            <a:lvl4pPr>
              <a:buClrTx/>
              <a:buFont typeface="Calibri" pitchFamily="34" charset="0"/>
              <a:buChar char="–"/>
              <a:defRPr sz="506">
                <a:latin typeface="Calibri" pitchFamily="34" charset="0"/>
              </a:defRPr>
            </a:lvl4pPr>
            <a:lvl5pPr>
              <a:buClrTx/>
              <a:buFont typeface="Arial" pitchFamily="34" charset="0"/>
              <a:buChar char="•"/>
              <a:defRPr sz="422">
                <a:latin typeface="Calibri" pitchFamily="34" charset="0"/>
              </a:defRPr>
            </a:lvl5pPr>
            <a:lvl6pPr>
              <a:defRPr sz="675"/>
            </a:lvl6pPr>
            <a:lvl7pPr>
              <a:defRPr sz="675"/>
            </a:lvl7pPr>
            <a:lvl8pPr>
              <a:defRPr sz="675"/>
            </a:lvl8pPr>
            <a:lvl9pPr>
              <a:defRPr sz="6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9" y="1535117"/>
            <a:ext cx="4041775" cy="639762"/>
          </a:xfrm>
          <a:prstGeom prst="rect">
            <a:avLst/>
          </a:prstGeom>
        </p:spPr>
        <p:txBody>
          <a:bodyPr anchor="b"/>
          <a:lstStyle>
            <a:lvl1pPr marL="0" indent="0">
              <a:buNone/>
              <a:defRPr sz="760" b="1"/>
            </a:lvl1pPr>
            <a:lvl2pPr marL="192366" indent="0">
              <a:buNone/>
              <a:defRPr sz="844" b="1"/>
            </a:lvl2pPr>
            <a:lvl3pPr marL="384732" indent="0">
              <a:buNone/>
              <a:defRPr sz="760" b="1"/>
            </a:lvl3pPr>
            <a:lvl4pPr marL="577097" indent="0">
              <a:buNone/>
              <a:defRPr sz="675" b="1"/>
            </a:lvl4pPr>
            <a:lvl5pPr marL="769465" indent="0">
              <a:buNone/>
              <a:defRPr sz="675" b="1"/>
            </a:lvl5pPr>
            <a:lvl6pPr marL="961832" indent="0">
              <a:buNone/>
              <a:defRPr sz="675" b="1"/>
            </a:lvl6pPr>
            <a:lvl7pPr marL="1154195" indent="0">
              <a:buNone/>
              <a:defRPr sz="675" b="1"/>
            </a:lvl7pPr>
            <a:lvl8pPr marL="1346564" indent="0">
              <a:buNone/>
              <a:defRPr sz="675" b="1"/>
            </a:lvl8pPr>
            <a:lvl9pPr marL="1538931" indent="0">
              <a:buNone/>
              <a:defRPr sz="675" b="1"/>
            </a:lvl9pPr>
          </a:lstStyle>
          <a:p>
            <a:pPr lvl="0"/>
            <a:r>
              <a:rPr lang="en-US"/>
              <a:t>Click to edit Master text styles</a:t>
            </a:r>
          </a:p>
        </p:txBody>
      </p:sp>
      <p:sp>
        <p:nvSpPr>
          <p:cNvPr id="6" name="Content Placeholder 5"/>
          <p:cNvSpPr>
            <a:spLocks noGrp="1"/>
          </p:cNvSpPr>
          <p:nvPr>
            <p:ph sz="quarter" idx="4"/>
          </p:nvPr>
        </p:nvSpPr>
        <p:spPr>
          <a:xfrm>
            <a:off x="4645039" y="2174879"/>
            <a:ext cx="4041775" cy="3951288"/>
          </a:xfrm>
          <a:prstGeom prst="rect">
            <a:avLst/>
          </a:prstGeom>
        </p:spPr>
        <p:txBody>
          <a:bodyPr/>
          <a:lstStyle>
            <a:lvl1pPr>
              <a:defRPr sz="760"/>
            </a:lvl1pPr>
            <a:lvl2pPr>
              <a:defRPr sz="675"/>
            </a:lvl2pPr>
            <a:lvl3pPr>
              <a:defRPr sz="591"/>
            </a:lvl3pPr>
            <a:lvl4pPr>
              <a:buClrTx/>
              <a:buFont typeface="Calibri" pitchFamily="34" charset="0"/>
              <a:buChar char="–"/>
              <a:defRPr sz="506">
                <a:latin typeface="Calibri" pitchFamily="34" charset="0"/>
              </a:defRPr>
            </a:lvl4pPr>
            <a:lvl5pPr>
              <a:buClrTx/>
              <a:buFont typeface="Arial" pitchFamily="34" charset="0"/>
              <a:buChar char="•"/>
              <a:defRPr sz="422">
                <a:latin typeface="Calibri" pitchFamily="34" charset="0"/>
              </a:defRPr>
            </a:lvl5pPr>
            <a:lvl6pPr>
              <a:defRPr sz="675"/>
            </a:lvl6pPr>
            <a:lvl7pPr>
              <a:defRPr sz="675"/>
            </a:lvl7pPr>
            <a:lvl8pPr>
              <a:defRPr sz="675"/>
            </a:lvl8pPr>
            <a:lvl9pPr>
              <a:defRPr sz="6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sldNum" sz="quarter" idx="10"/>
          </p:nvPr>
        </p:nvSpPr>
        <p:spPr>
          <a:ln/>
        </p:spPr>
        <p:txBody>
          <a:bodyPr/>
          <a:lstStyle>
            <a:lvl1pPr>
              <a:defRPr/>
            </a:lvl1pPr>
          </a:lstStyle>
          <a:p>
            <a:pPr>
              <a:defRPr/>
            </a:pPr>
            <a:fld id="{022C40A6-DABC-44FD-ADAE-47D3467CF22C}" type="slidenum">
              <a:rPr lang="en-US" altLang="en-US" smtClean="0"/>
              <a:pPr>
                <a:defRPr/>
              </a:pPr>
              <a:t>‹#›</a:t>
            </a:fld>
            <a:endParaRPr lang="en-US" altLang="en-US"/>
          </a:p>
        </p:txBody>
      </p:sp>
      <p:sp>
        <p:nvSpPr>
          <p:cNvPr id="9" name="Title Placeholder 1"/>
          <p:cNvSpPr>
            <a:spLocks noGrp="1"/>
          </p:cNvSpPr>
          <p:nvPr>
            <p:ph type="title"/>
          </p:nvPr>
        </p:nvSpPr>
        <p:spPr>
          <a:xfrm>
            <a:off x="0" y="292744"/>
            <a:ext cx="9144000" cy="434974"/>
          </a:xfrm>
          <a:prstGeom prst="rect">
            <a:avLst/>
          </a:prstGeom>
        </p:spPr>
        <p:txBody>
          <a:bodyPr vert="horz" lIns="91440" tIns="45720" rIns="91440" bIns="45720" rtlCol="0" anchor="ctr">
            <a:noAutofit/>
          </a:bodyPr>
          <a:lstStyle/>
          <a:p>
            <a:r>
              <a:rPr lang="en-US"/>
              <a:t>Click to edit Master title style</a:t>
            </a:r>
          </a:p>
        </p:txBody>
      </p:sp>
    </p:spTree>
    <p:extLst>
      <p:ext uri="{BB962C8B-B14F-4D97-AF65-F5344CB8AC3E}">
        <p14:creationId xmlns:p14="http://schemas.microsoft.com/office/powerpoint/2010/main" val="188275614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Rectangle 3"/>
          <p:cNvSpPr>
            <a:spLocks noGrp="1" noChangeArrowheads="1"/>
          </p:cNvSpPr>
          <p:nvPr>
            <p:ph type="sldNum" sz="quarter" idx="10"/>
          </p:nvPr>
        </p:nvSpPr>
        <p:spPr>
          <a:ln/>
        </p:spPr>
        <p:txBody>
          <a:bodyPr/>
          <a:lstStyle>
            <a:lvl1pPr>
              <a:defRPr/>
            </a:lvl1pPr>
          </a:lstStyle>
          <a:p>
            <a:pPr>
              <a:defRPr/>
            </a:pPr>
            <a:fld id="{E960033F-DF95-4031-908A-C468E8FBEF2B}" type="slidenum">
              <a:rPr lang="en-US" altLang="en-US" smtClean="0"/>
              <a:pPr>
                <a:defRPr/>
              </a:pPr>
              <a:t>‹#›</a:t>
            </a:fld>
            <a:endParaRPr lang="en-US" altLang="en-US"/>
          </a:p>
        </p:txBody>
      </p:sp>
      <p:sp>
        <p:nvSpPr>
          <p:cNvPr id="5" name="Title Placeholder 1"/>
          <p:cNvSpPr>
            <a:spLocks noGrp="1"/>
          </p:cNvSpPr>
          <p:nvPr>
            <p:ph type="title"/>
          </p:nvPr>
        </p:nvSpPr>
        <p:spPr>
          <a:xfrm>
            <a:off x="0" y="292744"/>
            <a:ext cx="9144000" cy="434974"/>
          </a:xfrm>
          <a:prstGeom prst="rect">
            <a:avLst/>
          </a:prstGeom>
        </p:spPr>
        <p:txBody>
          <a:bodyPr vert="horz" lIns="91440" tIns="45720" rIns="91440" bIns="45720" rtlCol="0" anchor="ctr">
            <a:noAutofit/>
          </a:bodyPr>
          <a:lstStyle/>
          <a:p>
            <a:r>
              <a:rPr lang="en-US"/>
              <a:t>Click to edit Master title style</a:t>
            </a:r>
          </a:p>
        </p:txBody>
      </p:sp>
    </p:spTree>
    <p:extLst>
      <p:ext uri="{BB962C8B-B14F-4D97-AF65-F5344CB8AC3E}">
        <p14:creationId xmlns:p14="http://schemas.microsoft.com/office/powerpoint/2010/main" val="189074230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3"/>
          <p:cNvSpPr>
            <a:spLocks noGrp="1" noChangeArrowheads="1"/>
          </p:cNvSpPr>
          <p:nvPr>
            <p:ph type="sldNum" sz="quarter" idx="10"/>
          </p:nvPr>
        </p:nvSpPr>
        <p:spPr>
          <a:ln/>
        </p:spPr>
        <p:txBody>
          <a:bodyPr/>
          <a:lstStyle>
            <a:lvl1pPr>
              <a:defRPr/>
            </a:lvl1pPr>
          </a:lstStyle>
          <a:p>
            <a:pPr>
              <a:defRPr/>
            </a:pPr>
            <a:fld id="{F413833F-B83A-4026-81F3-B060AAD9D925}" type="slidenum">
              <a:rPr lang="en-US" altLang="en-US" smtClean="0"/>
              <a:pPr>
                <a:defRPr/>
              </a:pPr>
              <a:t>‹#›</a:t>
            </a:fld>
            <a:endParaRPr lang="en-US" altLang="en-US"/>
          </a:p>
        </p:txBody>
      </p:sp>
      <p:sp>
        <p:nvSpPr>
          <p:cNvPr id="4" name="Title Placeholder 1"/>
          <p:cNvSpPr>
            <a:spLocks noGrp="1"/>
          </p:cNvSpPr>
          <p:nvPr>
            <p:ph type="title"/>
          </p:nvPr>
        </p:nvSpPr>
        <p:spPr>
          <a:xfrm>
            <a:off x="0" y="292744"/>
            <a:ext cx="9144000" cy="434974"/>
          </a:xfrm>
          <a:prstGeom prst="rect">
            <a:avLst/>
          </a:prstGeom>
        </p:spPr>
        <p:txBody>
          <a:bodyPr vert="horz" lIns="91440" tIns="45720" rIns="91440" bIns="45720" rtlCol="0" anchor="ctr">
            <a:noAutofit/>
          </a:bodyPr>
          <a:lstStyle/>
          <a:p>
            <a:r>
              <a:rPr lang="en-US"/>
              <a:t>Click to edit Master title style</a:t>
            </a:r>
          </a:p>
        </p:txBody>
      </p:sp>
    </p:spTree>
    <p:extLst>
      <p:ext uri="{BB962C8B-B14F-4D97-AF65-F5344CB8AC3E}">
        <p14:creationId xmlns:p14="http://schemas.microsoft.com/office/powerpoint/2010/main" val="65143255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501C00-11D0-4361-A07F-FC484F4F9078}" type="datetimeFigureOut">
              <a:rPr lang="en-US" smtClean="0"/>
              <a:t>6/22/2025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fontAlgn="base">
              <a:spcAft>
                <a:spcPct val="0"/>
              </a:spcAft>
              <a:defRPr/>
            </a:pPr>
            <a:fld id="{C9891CE1-B856-4E18-94BC-1D3590C2C8CE}" type="slidenum">
              <a:rPr lang="en-US" altLang="en-US" smtClean="0"/>
              <a:pPr fontAlgn="base">
                <a:spcAft>
                  <a:spcPct val="0"/>
                </a:spcAft>
                <a:defRPr/>
              </a:pPr>
              <a:t>‹#›</a:t>
            </a:fld>
            <a:endParaRPr lang="en-US" altLang="en-US"/>
          </a:p>
        </p:txBody>
      </p:sp>
    </p:spTree>
    <p:extLst>
      <p:ext uri="{BB962C8B-B14F-4D97-AF65-F5344CB8AC3E}">
        <p14:creationId xmlns:p14="http://schemas.microsoft.com/office/powerpoint/2010/main" val="3332472468"/>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TextBox 8"/>
          <p:cNvSpPr txBox="1"/>
          <p:nvPr userDrawn="1"/>
        </p:nvSpPr>
        <p:spPr>
          <a:xfrm>
            <a:off x="2177593" y="197963"/>
            <a:ext cx="4666268" cy="415498"/>
          </a:xfrm>
          <a:prstGeom prst="rect">
            <a:avLst/>
          </a:prstGeom>
          <a:noFill/>
        </p:spPr>
        <p:txBody>
          <a:bodyPr wrap="square" rtlCol="0">
            <a:spAutoFit/>
          </a:bodyPr>
          <a:lstStyle/>
          <a:p>
            <a:endParaRPr lang="en-US" sz="2100">
              <a:latin typeface="Arial" panose="020B0604020202020204" pitchFamily="34" charset="0"/>
              <a:cs typeface="Arial" panose="020B0604020202020204" pitchFamily="34" charset="0"/>
            </a:endParaRPr>
          </a:p>
        </p:txBody>
      </p:sp>
      <p:sp>
        <p:nvSpPr>
          <p:cNvPr id="2" name="Date Placeholder 1">
            <a:extLst>
              <a:ext uri="{FF2B5EF4-FFF2-40B4-BE49-F238E27FC236}">
                <a16:creationId xmlns:a16="http://schemas.microsoft.com/office/drawing/2014/main" id="{6B74B3F1-83FE-DF98-5835-E18FCC461DF6}"/>
              </a:ext>
            </a:extLst>
          </p:cNvPr>
          <p:cNvSpPr>
            <a:spLocks noGrp="1"/>
          </p:cNvSpPr>
          <p:nvPr>
            <p:ph type="dt" sz="half" idx="10"/>
          </p:nvPr>
        </p:nvSpPr>
        <p:spPr/>
        <p:txBody>
          <a:bodyPr/>
          <a:lstStyle/>
          <a:p>
            <a:r>
              <a:rPr lang="en-US" b="1">
                <a:latin typeface="Arial"/>
                <a:cs typeface="Arial"/>
              </a:rPr>
              <a:t>// As of DD TTTTZ MMM YY</a:t>
            </a:r>
          </a:p>
        </p:txBody>
      </p:sp>
      <p:sp>
        <p:nvSpPr>
          <p:cNvPr id="3" name="Footer Placeholder 2">
            <a:extLst>
              <a:ext uri="{FF2B5EF4-FFF2-40B4-BE49-F238E27FC236}">
                <a16:creationId xmlns:a16="http://schemas.microsoft.com/office/drawing/2014/main" id="{65D0B768-6D28-E343-2F75-E6F2511DB8E5}"/>
              </a:ext>
            </a:extLst>
          </p:cNvPr>
          <p:cNvSpPr>
            <a:spLocks noGrp="1"/>
          </p:cNvSpPr>
          <p:nvPr>
            <p:ph type="ftr" sz="quarter" idx="11"/>
          </p:nvPr>
        </p:nvSpPr>
        <p:spPr/>
        <p:txBody>
          <a:bodyPr/>
          <a:lstStyle/>
          <a:p>
            <a:pPr algn="l"/>
            <a:r>
              <a:rPr lang="en-US" b="1">
                <a:latin typeface="Arial"/>
                <a:cs typeface="Arial"/>
              </a:rPr>
              <a:t>POC: Rank Last name, First name OPR: Section</a:t>
            </a:r>
          </a:p>
        </p:txBody>
      </p:sp>
      <p:sp>
        <p:nvSpPr>
          <p:cNvPr id="4" name="Slide Number Placeholder 3">
            <a:extLst>
              <a:ext uri="{FF2B5EF4-FFF2-40B4-BE49-F238E27FC236}">
                <a16:creationId xmlns:a16="http://schemas.microsoft.com/office/drawing/2014/main" id="{AADCF097-0CFE-8A80-F377-E2DC6293DADD}"/>
              </a:ext>
            </a:extLst>
          </p:cNvPr>
          <p:cNvSpPr>
            <a:spLocks noGrp="1"/>
          </p:cNvSpPr>
          <p:nvPr>
            <p:ph type="sldNum" sz="quarter" idx="12"/>
          </p:nvPr>
        </p:nvSpPr>
        <p:spPr/>
        <p:txBody>
          <a:bodyPr/>
          <a:lstStyle/>
          <a:p>
            <a:fld id="{F7F357E0-07FF-4219-BBFE-52DB42D0D928}" type="slidenum">
              <a:rPr lang="en-US" smtClean="0"/>
              <a:pPr/>
              <a:t>‹#›</a:t>
            </a:fld>
            <a:endParaRPr lang="en-US"/>
          </a:p>
        </p:txBody>
      </p:sp>
      <p:sp>
        <p:nvSpPr>
          <p:cNvPr id="5" name="Title 4">
            <a:extLst>
              <a:ext uri="{FF2B5EF4-FFF2-40B4-BE49-F238E27FC236}">
                <a16:creationId xmlns:a16="http://schemas.microsoft.com/office/drawing/2014/main" id="{C3CC8118-ECE8-89E7-CF44-6C41A17D8025}"/>
              </a:ext>
            </a:extLst>
          </p:cNvPr>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99C48990-9E08-E7BF-390A-888CDD3939CF}"/>
              </a:ext>
            </a:extLst>
          </p:cNvPr>
          <p:cNvSpPr/>
          <p:nvPr userDrawn="1"/>
        </p:nvSpPr>
        <p:spPr>
          <a:xfrm>
            <a:off x="3028950" y="-3798"/>
            <a:ext cx="3086100" cy="1737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a:solidFill>
                  <a:srgbClr val="7030A0"/>
                </a:solidFill>
                <a:latin typeface="Arial" panose="020B0604020202020204" pitchFamily="34" charset="0"/>
                <a:cs typeface="Arial" panose="020B0604020202020204" pitchFamily="34" charset="0"/>
              </a:rPr>
              <a:t>CUI // REL USA, FVEY, NATO</a:t>
            </a:r>
          </a:p>
        </p:txBody>
      </p:sp>
      <p:sp>
        <p:nvSpPr>
          <p:cNvPr id="7" name="Rectangle 6">
            <a:extLst>
              <a:ext uri="{FF2B5EF4-FFF2-40B4-BE49-F238E27FC236}">
                <a16:creationId xmlns:a16="http://schemas.microsoft.com/office/drawing/2014/main" id="{468A2686-24B1-7030-FD79-6D34A1532BB8}"/>
              </a:ext>
            </a:extLst>
          </p:cNvPr>
          <p:cNvSpPr/>
          <p:nvPr userDrawn="1"/>
        </p:nvSpPr>
        <p:spPr>
          <a:xfrm>
            <a:off x="3025439" y="6708701"/>
            <a:ext cx="3086100" cy="1737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a:solidFill>
                  <a:srgbClr val="7030A0"/>
                </a:solidFill>
                <a:latin typeface="Arial" panose="020B0604020202020204" pitchFamily="34" charset="0"/>
                <a:cs typeface="Arial" panose="020B0604020202020204" pitchFamily="34" charset="0"/>
              </a:rPr>
              <a:t>CUI // REL USA, FVEY, NATO</a:t>
            </a:r>
          </a:p>
        </p:txBody>
      </p:sp>
    </p:spTree>
    <p:extLst>
      <p:ext uri="{BB962C8B-B14F-4D97-AF65-F5344CB8AC3E}">
        <p14:creationId xmlns:p14="http://schemas.microsoft.com/office/powerpoint/2010/main" val="38482624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14F7A7D-3D6C-86F7-D093-042EECA36CBA}"/>
              </a:ext>
            </a:extLst>
          </p:cNvPr>
          <p:cNvSpPr>
            <a:spLocks noGrp="1"/>
          </p:cNvSpPr>
          <p:nvPr>
            <p:ph type="dt" sz="half" idx="10"/>
          </p:nvPr>
        </p:nvSpPr>
        <p:spPr/>
        <p:txBody>
          <a:bodyPr/>
          <a:lstStyle/>
          <a:p>
            <a:r>
              <a:rPr lang="en-US" b="1">
                <a:latin typeface="Arial"/>
                <a:cs typeface="Arial"/>
              </a:rPr>
              <a:t>// As of DD TTTTZ MMM YY</a:t>
            </a:r>
          </a:p>
        </p:txBody>
      </p:sp>
      <p:sp>
        <p:nvSpPr>
          <p:cNvPr id="4" name="Footer Placeholder 3">
            <a:extLst>
              <a:ext uri="{FF2B5EF4-FFF2-40B4-BE49-F238E27FC236}">
                <a16:creationId xmlns:a16="http://schemas.microsoft.com/office/drawing/2014/main" id="{8C1B5560-C882-5BD6-4565-C67B4326B043}"/>
              </a:ext>
            </a:extLst>
          </p:cNvPr>
          <p:cNvSpPr>
            <a:spLocks noGrp="1"/>
          </p:cNvSpPr>
          <p:nvPr>
            <p:ph type="ftr" sz="quarter" idx="11"/>
          </p:nvPr>
        </p:nvSpPr>
        <p:spPr/>
        <p:txBody>
          <a:bodyPr/>
          <a:lstStyle/>
          <a:p>
            <a:pPr algn="l"/>
            <a:r>
              <a:rPr lang="en-US" b="1">
                <a:latin typeface="Arial"/>
                <a:cs typeface="Arial"/>
              </a:rPr>
              <a:t>POC: Rank Last name, First name OPR: Section</a:t>
            </a:r>
          </a:p>
        </p:txBody>
      </p:sp>
      <p:sp>
        <p:nvSpPr>
          <p:cNvPr id="5" name="Slide Number Placeholder 4">
            <a:extLst>
              <a:ext uri="{FF2B5EF4-FFF2-40B4-BE49-F238E27FC236}">
                <a16:creationId xmlns:a16="http://schemas.microsoft.com/office/drawing/2014/main" id="{4E535271-E8D7-BC14-5308-179E2D57F0C8}"/>
              </a:ext>
            </a:extLst>
          </p:cNvPr>
          <p:cNvSpPr>
            <a:spLocks noGrp="1"/>
          </p:cNvSpPr>
          <p:nvPr>
            <p:ph type="sldNum" sz="quarter" idx="12"/>
          </p:nvPr>
        </p:nvSpPr>
        <p:spPr/>
        <p:txBody>
          <a:bodyPr/>
          <a:lstStyle/>
          <a:p>
            <a:fld id="{F7F357E0-07FF-4219-BBFE-52DB42D0D928}" type="slidenum">
              <a:rPr lang="en-US" smtClean="0"/>
              <a:pPr/>
              <a:t>‹#›</a:t>
            </a:fld>
            <a:endParaRPr lang="en-US"/>
          </a:p>
        </p:txBody>
      </p:sp>
      <p:sp>
        <p:nvSpPr>
          <p:cNvPr id="2" name="Rectangle 1">
            <a:extLst>
              <a:ext uri="{FF2B5EF4-FFF2-40B4-BE49-F238E27FC236}">
                <a16:creationId xmlns:a16="http://schemas.microsoft.com/office/drawing/2014/main" id="{A24CCF54-953E-A5E6-C5A3-20A0BF79FE20}"/>
              </a:ext>
            </a:extLst>
          </p:cNvPr>
          <p:cNvSpPr/>
          <p:nvPr userDrawn="1"/>
        </p:nvSpPr>
        <p:spPr>
          <a:xfrm>
            <a:off x="3028950" y="-3798"/>
            <a:ext cx="3086100" cy="1737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a:solidFill>
                  <a:srgbClr val="7030A0"/>
                </a:solidFill>
                <a:latin typeface="Arial" panose="020B0604020202020204" pitchFamily="34" charset="0"/>
                <a:cs typeface="Arial" panose="020B0604020202020204" pitchFamily="34" charset="0"/>
              </a:rPr>
              <a:t>CUI // REL USA, FVEY, NATO</a:t>
            </a:r>
          </a:p>
        </p:txBody>
      </p:sp>
      <p:sp>
        <p:nvSpPr>
          <p:cNvPr id="6" name="Rectangle 5">
            <a:extLst>
              <a:ext uri="{FF2B5EF4-FFF2-40B4-BE49-F238E27FC236}">
                <a16:creationId xmlns:a16="http://schemas.microsoft.com/office/drawing/2014/main" id="{9BD6835B-B1F9-804A-FBBD-E0FDA7C42248}"/>
              </a:ext>
            </a:extLst>
          </p:cNvPr>
          <p:cNvSpPr/>
          <p:nvPr userDrawn="1"/>
        </p:nvSpPr>
        <p:spPr>
          <a:xfrm>
            <a:off x="3025439" y="6708701"/>
            <a:ext cx="3086100" cy="1737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a:solidFill>
                  <a:srgbClr val="7030A0"/>
                </a:solidFill>
                <a:latin typeface="Arial" panose="020B0604020202020204" pitchFamily="34" charset="0"/>
                <a:cs typeface="Arial" panose="020B0604020202020204" pitchFamily="34" charset="0"/>
              </a:rPr>
              <a:t>CUI // REL USA, FVEY, NATO</a:t>
            </a:r>
          </a:p>
        </p:txBody>
      </p:sp>
    </p:spTree>
    <p:extLst>
      <p:ext uri="{BB962C8B-B14F-4D97-AF65-F5344CB8AC3E}">
        <p14:creationId xmlns:p14="http://schemas.microsoft.com/office/powerpoint/2010/main" val="766358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V CORPS 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90D0F0A-1BE1-9B40-7A26-F9239CA3A291}"/>
              </a:ext>
            </a:extLst>
          </p:cNvPr>
          <p:cNvSpPr/>
          <p:nvPr userDrawn="1"/>
        </p:nvSpPr>
        <p:spPr>
          <a:xfrm>
            <a:off x="3025439" y="6708701"/>
            <a:ext cx="3086100" cy="1737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a:solidFill>
                  <a:srgbClr val="7030A0"/>
                </a:solidFill>
                <a:latin typeface="Arial" panose="020B0604020202020204" pitchFamily="34" charset="0"/>
                <a:cs typeface="Arial" panose="020B0604020202020204" pitchFamily="34" charset="0"/>
              </a:rPr>
              <a:t>CUI // REL USA, FVEY, NATO</a:t>
            </a:r>
          </a:p>
        </p:txBody>
      </p:sp>
      <p:sp>
        <p:nvSpPr>
          <p:cNvPr id="3" name="Rectangle 2">
            <a:extLst>
              <a:ext uri="{FF2B5EF4-FFF2-40B4-BE49-F238E27FC236}">
                <a16:creationId xmlns:a16="http://schemas.microsoft.com/office/drawing/2014/main" id="{82221C98-25AB-BA8A-33B6-8DE329B2F49C}"/>
              </a:ext>
            </a:extLst>
          </p:cNvPr>
          <p:cNvSpPr/>
          <p:nvPr userDrawn="1"/>
        </p:nvSpPr>
        <p:spPr>
          <a:xfrm>
            <a:off x="3028950" y="-3798"/>
            <a:ext cx="3086100" cy="1737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a:solidFill>
                  <a:srgbClr val="7030A0"/>
                </a:solidFill>
                <a:latin typeface="Arial" panose="020B0604020202020204" pitchFamily="34" charset="0"/>
                <a:cs typeface="Arial" panose="020B0604020202020204" pitchFamily="34" charset="0"/>
              </a:rPr>
              <a:t>CUI // REL USA, FVEY, NATO</a:t>
            </a:r>
          </a:p>
        </p:txBody>
      </p:sp>
    </p:spTree>
    <p:extLst>
      <p:ext uri="{BB962C8B-B14F-4D97-AF65-F5344CB8AC3E}">
        <p14:creationId xmlns:p14="http://schemas.microsoft.com/office/powerpoint/2010/main" val="2356371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9" name="TextBox 8"/>
          <p:cNvSpPr txBox="1"/>
          <p:nvPr userDrawn="1"/>
        </p:nvSpPr>
        <p:spPr>
          <a:xfrm>
            <a:off x="2177593" y="197964"/>
            <a:ext cx="4666268" cy="334707"/>
          </a:xfrm>
          <a:prstGeom prst="rect">
            <a:avLst/>
          </a:prstGeom>
          <a:noFill/>
        </p:spPr>
        <p:txBody>
          <a:bodyPr wrap="square" rtlCol="0">
            <a:spAutoFit/>
          </a:bodyPr>
          <a:lstStyle/>
          <a:p>
            <a:endParaRPr lang="en-US" sz="1575">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1298399-8BE6-E9F9-583B-BA1482048F19}"/>
              </a:ext>
            </a:extLst>
          </p:cNvPr>
          <p:cNvSpPr/>
          <p:nvPr userDrawn="1"/>
        </p:nvSpPr>
        <p:spPr>
          <a:xfrm>
            <a:off x="3028950" y="-3798"/>
            <a:ext cx="3086100" cy="1737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a:solidFill>
                  <a:srgbClr val="7030A0"/>
                </a:solidFill>
                <a:latin typeface="Arial" panose="020B0604020202020204" pitchFamily="34" charset="0"/>
                <a:cs typeface="Arial" panose="020B0604020202020204" pitchFamily="34" charset="0"/>
              </a:rPr>
              <a:t>CUI // REL USA, FVEY, NATO</a:t>
            </a:r>
          </a:p>
        </p:txBody>
      </p:sp>
      <p:sp>
        <p:nvSpPr>
          <p:cNvPr id="3" name="Rectangle 2">
            <a:extLst>
              <a:ext uri="{FF2B5EF4-FFF2-40B4-BE49-F238E27FC236}">
                <a16:creationId xmlns:a16="http://schemas.microsoft.com/office/drawing/2014/main" id="{A23AD6C0-B434-201C-7A46-53CE2FFC2D7E}"/>
              </a:ext>
            </a:extLst>
          </p:cNvPr>
          <p:cNvSpPr/>
          <p:nvPr userDrawn="1"/>
        </p:nvSpPr>
        <p:spPr>
          <a:xfrm>
            <a:off x="3025439" y="6708701"/>
            <a:ext cx="3086100" cy="1737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a:solidFill>
                  <a:srgbClr val="7030A0"/>
                </a:solidFill>
                <a:latin typeface="Arial" panose="020B0604020202020204" pitchFamily="34" charset="0"/>
                <a:cs typeface="Arial" panose="020B0604020202020204" pitchFamily="34" charset="0"/>
              </a:rPr>
              <a:t>CUI // REL USA, FVEY, NATO</a:t>
            </a:r>
          </a:p>
        </p:txBody>
      </p:sp>
    </p:spTree>
    <p:extLst>
      <p:ext uri="{BB962C8B-B14F-4D97-AF65-F5344CB8AC3E}">
        <p14:creationId xmlns:p14="http://schemas.microsoft.com/office/powerpoint/2010/main" val="24301757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143FED-969C-4094-B000-AF5D54A1CF12}" type="datetimeFigureOut">
              <a:rPr lang="en-US" smtClean="0"/>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FA96FB-BF17-4C7C-A5F2-78C661F8E254}" type="slidenum">
              <a:rPr lang="en-US" smtClean="0"/>
              <a:t>‹#›</a:t>
            </a:fld>
            <a:endParaRPr lang="en-US"/>
          </a:p>
        </p:txBody>
      </p:sp>
    </p:spTree>
    <p:extLst>
      <p:ext uri="{BB962C8B-B14F-4D97-AF65-F5344CB8AC3E}">
        <p14:creationId xmlns:p14="http://schemas.microsoft.com/office/powerpoint/2010/main" val="18536282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896060" y="185058"/>
            <a:ext cx="7362825" cy="607812"/>
          </a:xfrm>
          <a:prstGeom prst="rect">
            <a:avLst/>
          </a:prstGeom>
        </p:spPr>
        <p:txBody>
          <a:bodyPr>
            <a:normAutofit/>
          </a:bodyPr>
          <a:lstStyle>
            <a:lvl1pPr algn="ctr">
              <a:defRPr sz="2100" b="1" i="0">
                <a:latin typeface=" Arial" panose="02020603050405020304"/>
              </a:defRPr>
            </a:lvl1pPr>
          </a:lstStyle>
          <a:p>
            <a:r>
              <a:rPr lang="en-US"/>
              <a:t>Click to edit Master title style</a:t>
            </a:r>
          </a:p>
        </p:txBody>
      </p:sp>
    </p:spTree>
    <p:extLst>
      <p:ext uri="{BB962C8B-B14F-4D97-AF65-F5344CB8AC3E}">
        <p14:creationId xmlns:p14="http://schemas.microsoft.com/office/powerpoint/2010/main" val="3408537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14F7A7D-3D6C-86F7-D093-042EECA36CBA}"/>
              </a:ext>
            </a:extLst>
          </p:cNvPr>
          <p:cNvSpPr>
            <a:spLocks noGrp="1"/>
          </p:cNvSpPr>
          <p:nvPr>
            <p:ph type="dt" sz="half" idx="10"/>
          </p:nvPr>
        </p:nvSpPr>
        <p:spPr/>
        <p:txBody>
          <a:bodyPr/>
          <a:lstStyle/>
          <a:p>
            <a:r>
              <a:rPr lang="en-US" b="1">
                <a:latin typeface="Arial"/>
                <a:cs typeface="Arial"/>
              </a:rPr>
              <a:t>// As of DD TTTTZ MMM YY</a:t>
            </a:r>
          </a:p>
        </p:txBody>
      </p:sp>
      <p:sp>
        <p:nvSpPr>
          <p:cNvPr id="4" name="Footer Placeholder 3">
            <a:extLst>
              <a:ext uri="{FF2B5EF4-FFF2-40B4-BE49-F238E27FC236}">
                <a16:creationId xmlns:a16="http://schemas.microsoft.com/office/drawing/2014/main" id="{8C1B5560-C882-5BD6-4565-C67B4326B043}"/>
              </a:ext>
            </a:extLst>
          </p:cNvPr>
          <p:cNvSpPr>
            <a:spLocks noGrp="1"/>
          </p:cNvSpPr>
          <p:nvPr>
            <p:ph type="ftr" sz="quarter" idx="11"/>
          </p:nvPr>
        </p:nvSpPr>
        <p:spPr/>
        <p:txBody>
          <a:bodyPr/>
          <a:lstStyle/>
          <a:p>
            <a:pPr algn="l"/>
            <a:r>
              <a:rPr lang="en-US" b="1">
                <a:latin typeface="Arial"/>
                <a:cs typeface="Arial"/>
              </a:rPr>
              <a:t>POC: Rank Last name, First name OPR: Section</a:t>
            </a:r>
          </a:p>
        </p:txBody>
      </p:sp>
      <p:sp>
        <p:nvSpPr>
          <p:cNvPr id="5" name="Slide Number Placeholder 4">
            <a:extLst>
              <a:ext uri="{FF2B5EF4-FFF2-40B4-BE49-F238E27FC236}">
                <a16:creationId xmlns:a16="http://schemas.microsoft.com/office/drawing/2014/main" id="{4E535271-E8D7-BC14-5308-179E2D57F0C8}"/>
              </a:ext>
            </a:extLst>
          </p:cNvPr>
          <p:cNvSpPr>
            <a:spLocks noGrp="1"/>
          </p:cNvSpPr>
          <p:nvPr>
            <p:ph type="sldNum" sz="quarter" idx="12"/>
          </p:nvPr>
        </p:nvSpPr>
        <p:spPr/>
        <p:txBody>
          <a:bodyPr/>
          <a:lstStyle/>
          <a:p>
            <a:fld id="{F7F357E0-07FF-4219-BBFE-52DB42D0D928}" type="slidenum">
              <a:rPr lang="en-US" smtClean="0"/>
              <a:pPr/>
              <a:t>‹#›</a:t>
            </a:fld>
            <a:endParaRPr lang="en-US"/>
          </a:p>
        </p:txBody>
      </p:sp>
      <p:sp>
        <p:nvSpPr>
          <p:cNvPr id="2" name="Rectangle 1">
            <a:extLst>
              <a:ext uri="{FF2B5EF4-FFF2-40B4-BE49-F238E27FC236}">
                <a16:creationId xmlns:a16="http://schemas.microsoft.com/office/drawing/2014/main" id="{A24CCF54-953E-A5E6-C5A3-20A0BF79FE20}"/>
              </a:ext>
            </a:extLst>
          </p:cNvPr>
          <p:cNvSpPr/>
          <p:nvPr userDrawn="1"/>
        </p:nvSpPr>
        <p:spPr>
          <a:xfrm>
            <a:off x="3028950" y="-3798"/>
            <a:ext cx="3086100" cy="1737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rgbClr val="7030A0"/>
                </a:solidFill>
                <a:latin typeface="Arial" panose="020B0604020202020204" pitchFamily="34" charset="0"/>
                <a:cs typeface="Arial" panose="020B0604020202020204" pitchFamily="34" charset="0"/>
              </a:rPr>
              <a:t>CUI // REL USA, FVEY, NATO</a:t>
            </a:r>
          </a:p>
        </p:txBody>
      </p:sp>
      <p:sp>
        <p:nvSpPr>
          <p:cNvPr id="6" name="Rectangle 5">
            <a:extLst>
              <a:ext uri="{FF2B5EF4-FFF2-40B4-BE49-F238E27FC236}">
                <a16:creationId xmlns:a16="http://schemas.microsoft.com/office/drawing/2014/main" id="{9BD6835B-B1F9-804A-FBBD-E0FDA7C42248}"/>
              </a:ext>
            </a:extLst>
          </p:cNvPr>
          <p:cNvSpPr/>
          <p:nvPr userDrawn="1"/>
        </p:nvSpPr>
        <p:spPr>
          <a:xfrm>
            <a:off x="3025439" y="6708699"/>
            <a:ext cx="3086100" cy="1737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rgbClr val="7030A0"/>
                </a:solidFill>
                <a:latin typeface="Arial" panose="020B0604020202020204" pitchFamily="34" charset="0"/>
                <a:cs typeface="Arial" panose="020B0604020202020204" pitchFamily="34" charset="0"/>
              </a:rPr>
              <a:t>CUI // REL USA, FVEY, NATO</a:t>
            </a:r>
          </a:p>
        </p:txBody>
      </p:sp>
    </p:spTree>
    <p:extLst>
      <p:ext uri="{BB962C8B-B14F-4D97-AF65-F5344CB8AC3E}">
        <p14:creationId xmlns:p14="http://schemas.microsoft.com/office/powerpoint/2010/main" val="957714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Blank">
    <p:spTree>
      <p:nvGrpSpPr>
        <p:cNvPr id="1" name=""/>
        <p:cNvGrpSpPr/>
        <p:nvPr/>
      </p:nvGrpSpPr>
      <p:grpSpPr>
        <a:xfrm>
          <a:off x="0" y="0"/>
          <a:ext cx="0" cy="0"/>
          <a:chOff x="0" y="0"/>
          <a:chExt cx="0" cy="0"/>
        </a:xfrm>
      </p:grpSpPr>
      <p:sp>
        <p:nvSpPr>
          <p:cNvPr id="5" name="Title 1"/>
          <p:cNvSpPr>
            <a:spLocks noGrp="1"/>
          </p:cNvSpPr>
          <p:nvPr>
            <p:ph type="title"/>
          </p:nvPr>
        </p:nvSpPr>
        <p:spPr>
          <a:xfrm>
            <a:off x="896060" y="185058"/>
            <a:ext cx="7362825" cy="607812"/>
          </a:xfrm>
          <a:prstGeom prst="rect">
            <a:avLst/>
          </a:prstGeom>
        </p:spPr>
        <p:txBody>
          <a:bodyPr>
            <a:normAutofit/>
          </a:bodyPr>
          <a:lstStyle>
            <a:lvl1pPr algn="ctr">
              <a:defRPr sz="2100" b="1" i="0">
                <a:latin typeface=" Arial" panose="02020603050405020304"/>
              </a:defRPr>
            </a:lvl1pPr>
          </a:lstStyle>
          <a:p>
            <a:r>
              <a:rPr lang="en-US"/>
              <a:t>Click to edit Master title style</a:t>
            </a:r>
          </a:p>
        </p:txBody>
      </p:sp>
    </p:spTree>
    <p:extLst>
      <p:ext uri="{BB962C8B-B14F-4D97-AF65-F5344CB8AC3E}">
        <p14:creationId xmlns:p14="http://schemas.microsoft.com/office/powerpoint/2010/main" val="3150760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3882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1"/>
      </p:bgRef>
    </p:bg>
    <p:spTree>
      <p:nvGrpSpPr>
        <p:cNvPr id="1" name=""/>
        <p:cNvGrpSpPr/>
        <p:nvPr/>
      </p:nvGrpSpPr>
      <p:grpSpPr>
        <a:xfrm>
          <a:off x="0" y="0"/>
          <a:ext cx="0" cy="0"/>
          <a:chOff x="0" y="0"/>
          <a:chExt cx="0" cy="0"/>
        </a:xfrm>
      </p:grpSpPr>
      <p:sp>
        <p:nvSpPr>
          <p:cNvPr id="36" name="Text Placeholder 26"/>
          <p:cNvSpPr>
            <a:spLocks noGrp="1"/>
          </p:cNvSpPr>
          <p:nvPr>
            <p:ph type="body" sz="quarter" idx="13" hasCustomPrompt="1"/>
          </p:nvPr>
        </p:nvSpPr>
        <p:spPr>
          <a:xfrm>
            <a:off x="-1588" y="5685900"/>
            <a:ext cx="9145588" cy="381000"/>
          </a:xfrm>
          <a:prstGeom prst="rect">
            <a:avLst/>
          </a:prstGeom>
        </p:spPr>
        <p:txBody>
          <a:bodyPr/>
          <a:lstStyle>
            <a:lvl1pPr marL="0" indent="0" algn="ctr">
              <a:buNone/>
              <a:defRPr sz="900" b="1" baseline="0">
                <a:solidFill>
                  <a:schemeClr val="tx1"/>
                </a:solidFill>
              </a:defRPr>
            </a:lvl1pPr>
          </a:lstStyle>
          <a:p>
            <a:pPr lvl="0"/>
            <a:r>
              <a:rPr lang="en-US"/>
              <a:t>Date – 1 October 2018</a:t>
            </a:r>
          </a:p>
        </p:txBody>
      </p:sp>
      <p:sp>
        <p:nvSpPr>
          <p:cNvPr id="37" name="Text Placeholder 26"/>
          <p:cNvSpPr>
            <a:spLocks noGrp="1"/>
          </p:cNvSpPr>
          <p:nvPr>
            <p:ph type="body" sz="quarter" idx="14" hasCustomPrompt="1"/>
          </p:nvPr>
        </p:nvSpPr>
        <p:spPr>
          <a:xfrm>
            <a:off x="0" y="6184667"/>
            <a:ext cx="9145588" cy="381000"/>
          </a:xfrm>
          <a:prstGeom prst="rect">
            <a:avLst/>
          </a:prstGeom>
        </p:spPr>
        <p:txBody>
          <a:bodyPr/>
          <a:lstStyle>
            <a:lvl1pPr marL="0" indent="0" algn="ctr">
              <a:buNone/>
              <a:defRPr sz="900" b="1" baseline="0">
                <a:solidFill>
                  <a:schemeClr val="tx1"/>
                </a:solidFill>
              </a:defRPr>
            </a:lvl1pPr>
          </a:lstStyle>
          <a:p>
            <a:pPr lvl="0"/>
            <a:r>
              <a:rPr lang="en-US"/>
              <a:t>Name of Briefer</a:t>
            </a:r>
          </a:p>
        </p:txBody>
      </p:sp>
      <p:sp>
        <p:nvSpPr>
          <p:cNvPr id="39" name="Rectangle 38"/>
          <p:cNvSpPr/>
          <p:nvPr userDrawn="1"/>
        </p:nvSpPr>
        <p:spPr>
          <a:xfrm>
            <a:off x="-1588" y="6610369"/>
            <a:ext cx="9145588" cy="161583"/>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450" b="1" i="0" u="none" strike="noStrike" kern="1200" cap="none" spc="0" normalizeH="0" baseline="0" noProof="0">
                <a:ln>
                  <a:noFill/>
                </a:ln>
                <a:solidFill>
                  <a:srgbClr val="000000"/>
                </a:solidFill>
                <a:effectLst/>
                <a:uLnTx/>
                <a:uFillTx/>
                <a:latin typeface="Calibri" panose="020F0502020204030204"/>
                <a:ea typeface="+mn-ea"/>
                <a:cs typeface="+mn-cs"/>
              </a:rPr>
              <a:t>DISTRIBUTION F.  </a:t>
            </a:r>
            <a:r>
              <a:rPr kumimoji="0" lang="en-US" sz="450" b="0" i="0" u="none" strike="noStrike" kern="1200" cap="none" spc="0" normalizeH="0" baseline="0" noProof="0">
                <a:ln>
                  <a:noFill/>
                </a:ln>
                <a:solidFill>
                  <a:srgbClr val="000000"/>
                </a:solidFill>
                <a:effectLst/>
                <a:uLnTx/>
                <a:uFillTx/>
                <a:latin typeface="Calibri" panose="020F0502020204030204"/>
                <a:ea typeface="+mn-ea"/>
                <a:cs typeface="+mn-cs"/>
              </a:rPr>
              <a:t>Further dissemination only as directed by Project Manager, Soldier Warrior (PM SWAR) Fort Belvoir, VA 22060, (4 December 2018) or higher DoD authority.</a:t>
            </a:r>
          </a:p>
        </p:txBody>
      </p:sp>
      <p:sp>
        <p:nvSpPr>
          <p:cNvPr id="40" name="Rectangle 39"/>
          <p:cNvSpPr/>
          <p:nvPr userDrawn="1"/>
        </p:nvSpPr>
        <p:spPr>
          <a:xfrm>
            <a:off x="150813" y="6568799"/>
            <a:ext cx="9145588" cy="161583"/>
          </a:xfrm>
          <a:prstGeom prst="rect">
            <a:avLst/>
          </a:prstGeom>
        </p:spPr>
        <p:txBody>
          <a:bodyPr wrap="square">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450" b="0" i="0" u="none" strike="noStrike" kern="1200" cap="none" spc="0" normalizeH="0" baseline="0" noProof="0">
                <a:ln>
                  <a:noFill/>
                </a:ln>
                <a:solidFill>
                  <a:srgbClr val="FFFFFF"/>
                </a:solidFill>
                <a:effectLst/>
                <a:uLnTx/>
                <a:uFillTx/>
                <a:latin typeface="Calibri" panose="020F0502020204030204"/>
                <a:ea typeface="+mn-ea"/>
                <a:cs typeface="+mn-cs"/>
              </a:rPr>
              <a:t>.</a:t>
            </a:r>
          </a:p>
        </p:txBody>
      </p:sp>
      <p:pic>
        <p:nvPicPr>
          <p:cNvPr id="5" name="Picture 4" descr="A picture containing outdoor, person&#10;&#10;Description automatically generated">
            <a:extLst>
              <a:ext uri="{FF2B5EF4-FFF2-40B4-BE49-F238E27FC236}">
                <a16:creationId xmlns:a16="http://schemas.microsoft.com/office/drawing/2014/main" id="{F6AFFCDC-E39D-718A-78DC-AC01D47FD87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76" y="0"/>
            <a:ext cx="9144000" cy="4988954"/>
          </a:xfrm>
          <a:prstGeom prst="rect">
            <a:avLst/>
          </a:prstGeom>
        </p:spPr>
      </p:pic>
      <p:sp>
        <p:nvSpPr>
          <p:cNvPr id="35" name="Rectangle 34"/>
          <p:cNvSpPr/>
          <p:nvPr userDrawn="1"/>
        </p:nvSpPr>
        <p:spPr bwMode="auto">
          <a:xfrm>
            <a:off x="-1588" y="3134107"/>
            <a:ext cx="9145588" cy="1854847"/>
          </a:xfrm>
          <a:prstGeom prst="rect">
            <a:avLst/>
          </a:prstGeom>
          <a:gradFill>
            <a:gsLst>
              <a:gs pos="0">
                <a:schemeClr val="bg1"/>
              </a:gs>
              <a:gs pos="100000">
                <a:schemeClr val="bg1">
                  <a:alpha val="0"/>
                </a:schemeClr>
              </a:gs>
            </a:gsLst>
            <a:lin ang="16200000" scaled="1"/>
          </a:gradFill>
          <a:ln w="9525" cap="flat" cmpd="sng" algn="ctr">
            <a:noFill/>
            <a:prstDash val="solid"/>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marL="0" marR="0" lvl="0" indent="0" algn="l" defTabSz="685800" rtl="0" eaLnBrk="1" fontAlgn="base" latinLnBrk="0" hangingPunct="1">
              <a:lnSpc>
                <a:spcPct val="100000"/>
              </a:lnSpc>
              <a:spcBef>
                <a:spcPct val="60000"/>
              </a:spcBef>
              <a:spcAft>
                <a:spcPct val="0"/>
              </a:spcAft>
              <a:buClr>
                <a:srgbClr val="D1CC00"/>
              </a:buClr>
              <a:buSzTx/>
              <a:buFont typeface="Wingdings" pitchFamily="2" charset="2"/>
              <a:buChar char="§"/>
              <a:tabLst/>
              <a:defRPr/>
            </a:pPr>
            <a:endParaRPr kumimoji="0" lang="en-US" sz="1200" b="0" i="0" u="none" strike="noStrike" kern="1200" cap="none" spc="0" normalizeH="0" baseline="0" noProof="0">
              <a:ln>
                <a:noFill/>
              </a:ln>
              <a:solidFill>
                <a:prstClr val="black"/>
              </a:solidFill>
              <a:effectLst/>
              <a:uLnTx/>
              <a:uFillTx/>
              <a:latin typeface="Verdana" pitchFamily="34" charset="0"/>
              <a:ea typeface="+mn-ea"/>
              <a:cs typeface="+mn-cs"/>
            </a:endParaRPr>
          </a:p>
        </p:txBody>
      </p:sp>
      <p:sp>
        <p:nvSpPr>
          <p:cNvPr id="38" name="Text Placeholder 3"/>
          <p:cNvSpPr>
            <a:spLocks noGrp="1"/>
          </p:cNvSpPr>
          <p:nvPr>
            <p:ph type="body" sz="quarter" idx="15" hasCustomPrompt="1"/>
          </p:nvPr>
        </p:nvSpPr>
        <p:spPr>
          <a:xfrm>
            <a:off x="-1588" y="4644040"/>
            <a:ext cx="9145588" cy="918552"/>
          </a:xfrm>
          <a:prstGeom prst="rect">
            <a:avLst/>
          </a:prstGeom>
        </p:spPr>
        <p:txBody>
          <a:bodyPr anchor="ctr"/>
          <a:lstStyle>
            <a:lvl1pPr marL="0" marR="0" indent="0" algn="ctr" defTabSz="514350" rtl="0" eaLnBrk="0" fontAlgn="base" latinLnBrk="0" hangingPunct="0">
              <a:lnSpc>
                <a:spcPct val="100000"/>
              </a:lnSpc>
              <a:spcBef>
                <a:spcPts val="0"/>
              </a:spcBef>
              <a:spcAft>
                <a:spcPct val="0"/>
              </a:spcAft>
              <a:buClr>
                <a:srgbClr val="000000"/>
              </a:buClr>
              <a:buSzTx/>
              <a:buFont typeface="Arial" panose="020B0604020202020204" pitchFamily="34" charset="0"/>
              <a:buNone/>
              <a:tabLst/>
              <a:defRPr sz="1575" b="1" baseline="0">
                <a:solidFill>
                  <a:schemeClr val="tx1"/>
                </a:solidFill>
              </a:defRPr>
            </a:lvl1pPr>
          </a:lstStyle>
          <a:p>
            <a:r>
              <a:rPr lang="en-US" sz="1575"/>
              <a:t>Briefing Title</a:t>
            </a:r>
          </a:p>
        </p:txBody>
      </p:sp>
      <p:pic>
        <p:nvPicPr>
          <p:cNvPr id="2" name="Picture 1" descr="Logo&#10;&#10;Description automatically generated">
            <a:extLst>
              <a:ext uri="{FF2B5EF4-FFF2-40B4-BE49-F238E27FC236}">
                <a16:creationId xmlns:a16="http://schemas.microsoft.com/office/drawing/2014/main" id="{8A5E9876-B358-94D9-B84E-BC2AE28656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54695" y="151827"/>
            <a:ext cx="1524536" cy="1524536"/>
          </a:xfrm>
          <a:prstGeom prst="rect">
            <a:avLst/>
          </a:prstGeom>
        </p:spPr>
      </p:pic>
    </p:spTree>
    <p:extLst>
      <p:ext uri="{BB962C8B-B14F-4D97-AF65-F5344CB8AC3E}">
        <p14:creationId xmlns:p14="http://schemas.microsoft.com/office/powerpoint/2010/main" val="1539420248"/>
      </p:ext>
    </p:extLst>
  </p:cSld>
  <p:clrMapOvr>
    <a:overrideClrMapping bg1="lt1" tx1="dk1" bg2="lt2" tx2="dk2" accent1="accent1" accent2="accent2" accent3="accent3" accent4="accent4" accent5="accent5" accent6="accent6" hlink="hlink" folHlink="folHlink"/>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pPr fontAlgn="base">
              <a:spcAft>
                <a:spcPct val="0"/>
              </a:spcAft>
              <a:defRPr/>
            </a:pPr>
            <a:fld id="{C9891CE1-B856-4E18-94BC-1D3590C2C8CE}" type="slidenum">
              <a:rPr lang="en-US" altLang="en-US" smtClean="0"/>
              <a:pPr fontAlgn="base">
                <a:spcAft>
                  <a:spcPct val="0"/>
                </a:spcAft>
                <a:defRPr/>
              </a:pPr>
              <a:t>‹#›</a:t>
            </a:fld>
            <a:endParaRPr lang="en-US" altLang="en-US"/>
          </a:p>
        </p:txBody>
      </p:sp>
    </p:spTree>
    <p:extLst>
      <p:ext uri="{BB962C8B-B14F-4D97-AF65-F5344CB8AC3E}">
        <p14:creationId xmlns:p14="http://schemas.microsoft.com/office/powerpoint/2010/main" val="167875639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003800"/>
          </a:xfrm>
          <a:prstGeom prst="rect">
            <a:avLst/>
          </a:prstGeom>
        </p:spPr>
        <p:txBody>
          <a:bodyPr/>
          <a:lstStyle>
            <a:lvl4pPr>
              <a:buFont typeface="Calibri" pitchFamily="34" charset="0"/>
              <a:buChar char="–"/>
              <a:defRPr sz="506">
                <a:latin typeface="Calibri" pitchFamily="34" charset="0"/>
              </a:defRPr>
            </a:lvl4pPr>
            <a:lvl5pPr>
              <a:buClrTx/>
              <a:buFont typeface="Arial" pitchFamily="34" charset="0"/>
              <a:buChar char="•"/>
              <a:defRPr sz="422">
                <a:latin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sldNum" sz="quarter" idx="10"/>
          </p:nvPr>
        </p:nvSpPr>
        <p:spPr>
          <a:ln/>
        </p:spPr>
        <p:txBody>
          <a:bodyPr/>
          <a:lstStyle>
            <a:lvl1pPr>
              <a:defRPr/>
            </a:lvl1pPr>
          </a:lstStyle>
          <a:p>
            <a:pPr>
              <a:defRPr/>
            </a:pPr>
            <a:fld id="{B1C3B170-451E-47E9-85A0-1718B30EBDEB}" type="slidenum">
              <a:rPr lang="en-US" altLang="en-US" smtClean="0"/>
              <a:pPr>
                <a:defRPr/>
              </a:pPr>
              <a:t>‹#›</a:t>
            </a:fld>
            <a:endParaRPr lang="en-US" altLang="en-US"/>
          </a:p>
        </p:txBody>
      </p:sp>
      <p:sp>
        <p:nvSpPr>
          <p:cNvPr id="5" name="Title Placeholder 1"/>
          <p:cNvSpPr>
            <a:spLocks noGrp="1"/>
          </p:cNvSpPr>
          <p:nvPr>
            <p:ph type="title"/>
          </p:nvPr>
        </p:nvSpPr>
        <p:spPr>
          <a:xfrm>
            <a:off x="0" y="292744"/>
            <a:ext cx="9144000" cy="434974"/>
          </a:xfrm>
          <a:prstGeom prst="rect">
            <a:avLst/>
          </a:prstGeom>
        </p:spPr>
        <p:txBody>
          <a:bodyPr vert="horz" lIns="91440" tIns="45720" rIns="91440" bIns="45720" rtlCol="0" anchor="ctr">
            <a:noAutofit/>
          </a:bodyPr>
          <a:lstStyle/>
          <a:p>
            <a:r>
              <a:rPr lang="en-US"/>
              <a:t>Click to edit Master title style</a:t>
            </a:r>
          </a:p>
        </p:txBody>
      </p:sp>
    </p:spTree>
    <p:extLst>
      <p:ext uri="{BB962C8B-B14F-4D97-AF65-F5344CB8AC3E}">
        <p14:creationId xmlns:p14="http://schemas.microsoft.com/office/powerpoint/2010/main" val="12018320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15"/>
            <a:ext cx="7772400" cy="1362075"/>
          </a:xfrm>
          <a:prstGeom prst="rect">
            <a:avLst/>
          </a:prstGeom>
        </p:spPr>
        <p:txBody>
          <a:bodyPr anchor="t"/>
          <a:lstStyle>
            <a:lvl1pPr algn="l">
              <a:defRPr sz="1688" b="1" cap="all"/>
            </a:lvl1pPr>
          </a:lstStyle>
          <a:p>
            <a:r>
              <a:rPr lang="en-US"/>
              <a:t>Click to edit Master title style</a:t>
            </a:r>
          </a:p>
        </p:txBody>
      </p:sp>
      <p:sp>
        <p:nvSpPr>
          <p:cNvPr id="3" name="Text Placeholder 2"/>
          <p:cNvSpPr>
            <a:spLocks noGrp="1"/>
          </p:cNvSpPr>
          <p:nvPr>
            <p:ph type="body" idx="1"/>
          </p:nvPr>
        </p:nvSpPr>
        <p:spPr>
          <a:xfrm>
            <a:off x="722313" y="2906741"/>
            <a:ext cx="7772400" cy="1500187"/>
          </a:xfrm>
          <a:prstGeom prst="rect">
            <a:avLst/>
          </a:prstGeom>
        </p:spPr>
        <p:txBody>
          <a:bodyPr anchor="b"/>
          <a:lstStyle>
            <a:lvl1pPr marL="0" indent="0">
              <a:buNone/>
              <a:defRPr sz="844"/>
            </a:lvl1pPr>
            <a:lvl2pPr marL="192366" indent="0">
              <a:buNone/>
              <a:defRPr sz="760"/>
            </a:lvl2pPr>
            <a:lvl3pPr marL="384732" indent="0">
              <a:buNone/>
              <a:defRPr sz="675"/>
            </a:lvl3pPr>
            <a:lvl4pPr marL="577097" indent="0">
              <a:buNone/>
              <a:defRPr sz="591"/>
            </a:lvl4pPr>
            <a:lvl5pPr marL="769465" indent="0">
              <a:buNone/>
              <a:defRPr sz="591"/>
            </a:lvl5pPr>
            <a:lvl6pPr marL="961832" indent="0">
              <a:buNone/>
              <a:defRPr sz="591"/>
            </a:lvl6pPr>
            <a:lvl7pPr marL="1154195" indent="0">
              <a:buNone/>
              <a:defRPr sz="591"/>
            </a:lvl7pPr>
            <a:lvl8pPr marL="1346564" indent="0">
              <a:buNone/>
              <a:defRPr sz="591"/>
            </a:lvl8pPr>
            <a:lvl9pPr marL="1538931" indent="0">
              <a:buNone/>
              <a:defRPr sz="591"/>
            </a:lvl9pPr>
          </a:lstStyle>
          <a:p>
            <a:pPr lvl="0"/>
            <a:r>
              <a:rPr lang="en-US"/>
              <a:t>Click to edit Master text styles</a:t>
            </a:r>
          </a:p>
        </p:txBody>
      </p:sp>
      <p:sp>
        <p:nvSpPr>
          <p:cNvPr id="4" name="Rectangle 3"/>
          <p:cNvSpPr>
            <a:spLocks noGrp="1" noChangeArrowheads="1"/>
          </p:cNvSpPr>
          <p:nvPr>
            <p:ph type="sldNum" sz="quarter" idx="10"/>
          </p:nvPr>
        </p:nvSpPr>
        <p:spPr>
          <a:ln/>
        </p:spPr>
        <p:txBody>
          <a:bodyPr/>
          <a:lstStyle>
            <a:lvl1pPr>
              <a:defRPr/>
            </a:lvl1pPr>
          </a:lstStyle>
          <a:p>
            <a:pPr>
              <a:defRPr/>
            </a:pPr>
            <a:fld id="{013FBB41-4030-474E-BD67-8AE5DA2B5561}" type="slidenum">
              <a:rPr lang="en-US" altLang="en-US" smtClean="0"/>
              <a:pPr>
                <a:defRPr/>
              </a:pPr>
              <a:t>‹#›</a:t>
            </a:fld>
            <a:endParaRPr lang="en-US" altLang="en-US"/>
          </a:p>
        </p:txBody>
      </p:sp>
    </p:spTree>
    <p:extLst>
      <p:ext uri="{BB962C8B-B14F-4D97-AF65-F5344CB8AC3E}">
        <p14:creationId xmlns:p14="http://schemas.microsoft.com/office/powerpoint/2010/main" val="54411414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8788" y="1395413"/>
            <a:ext cx="4037012" cy="5003800"/>
          </a:xfrm>
          <a:prstGeom prst="rect">
            <a:avLst/>
          </a:prstGeom>
        </p:spPr>
        <p:txBody>
          <a:bodyPr/>
          <a:lstStyle>
            <a:lvl1pPr>
              <a:defRPr sz="760">
                <a:latin typeface="Calibri" pitchFamily="34" charset="0"/>
              </a:defRPr>
            </a:lvl1pPr>
            <a:lvl2pPr>
              <a:defRPr sz="675">
                <a:latin typeface="Calibri" pitchFamily="34" charset="0"/>
              </a:defRPr>
            </a:lvl2pPr>
            <a:lvl3pPr>
              <a:defRPr sz="591">
                <a:latin typeface="Calibri" pitchFamily="34" charset="0"/>
              </a:defRPr>
            </a:lvl3pPr>
            <a:lvl4pPr>
              <a:buClrTx/>
              <a:buFont typeface="Calibri" pitchFamily="34" charset="0"/>
              <a:buChar char="–"/>
              <a:defRPr sz="506">
                <a:latin typeface="Calibri" pitchFamily="34" charset="0"/>
              </a:defRPr>
            </a:lvl4pPr>
            <a:lvl5pPr>
              <a:buClrTx/>
              <a:buFont typeface="Arial" pitchFamily="34" charset="0"/>
              <a:buChar char="•"/>
              <a:defRPr sz="422">
                <a:latin typeface="Calibri" pitchFamily="34" charset="0"/>
              </a:defRPr>
            </a:lvl5pPr>
            <a:lvl6pPr>
              <a:defRPr sz="760"/>
            </a:lvl6pPr>
            <a:lvl7pPr>
              <a:defRPr sz="760"/>
            </a:lvl7pPr>
            <a:lvl8pPr>
              <a:defRPr sz="760"/>
            </a:lvl8pPr>
            <a:lvl9pPr>
              <a:defRPr sz="7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2" y="1395413"/>
            <a:ext cx="4037013" cy="5003800"/>
          </a:xfrm>
          <a:prstGeom prst="rect">
            <a:avLst/>
          </a:prstGeom>
        </p:spPr>
        <p:txBody>
          <a:bodyPr/>
          <a:lstStyle>
            <a:lvl1pPr>
              <a:defRPr sz="760">
                <a:latin typeface="Calibri" pitchFamily="34" charset="0"/>
              </a:defRPr>
            </a:lvl1pPr>
            <a:lvl2pPr>
              <a:defRPr sz="675">
                <a:latin typeface="Calibri" pitchFamily="34" charset="0"/>
              </a:defRPr>
            </a:lvl2pPr>
            <a:lvl3pPr>
              <a:defRPr sz="591">
                <a:latin typeface="Calibri" pitchFamily="34" charset="0"/>
              </a:defRPr>
            </a:lvl3pPr>
            <a:lvl4pPr>
              <a:buClrTx/>
              <a:buFont typeface="Calibri" pitchFamily="34" charset="0"/>
              <a:buChar char="–"/>
              <a:defRPr sz="506">
                <a:latin typeface="Calibri" pitchFamily="34" charset="0"/>
              </a:defRPr>
            </a:lvl4pPr>
            <a:lvl5pPr>
              <a:buClrTx/>
              <a:buFont typeface="Arial" pitchFamily="34" charset="0"/>
              <a:buChar char="•"/>
              <a:defRPr sz="422">
                <a:latin typeface="Calibri" pitchFamily="34" charset="0"/>
              </a:defRPr>
            </a:lvl5pPr>
            <a:lvl6pPr>
              <a:defRPr sz="760"/>
            </a:lvl6pPr>
            <a:lvl7pPr>
              <a:defRPr sz="760"/>
            </a:lvl7pPr>
            <a:lvl8pPr>
              <a:defRPr sz="760"/>
            </a:lvl8pPr>
            <a:lvl9pPr>
              <a:defRPr sz="7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sldNum" sz="quarter" idx="10"/>
          </p:nvPr>
        </p:nvSpPr>
        <p:spPr>
          <a:ln/>
        </p:spPr>
        <p:txBody>
          <a:bodyPr/>
          <a:lstStyle>
            <a:lvl1pPr>
              <a:defRPr/>
            </a:lvl1pPr>
          </a:lstStyle>
          <a:p>
            <a:pPr>
              <a:defRPr/>
            </a:pPr>
            <a:fld id="{7424A620-3E69-467D-9881-2A710689328E}" type="slidenum">
              <a:rPr lang="en-US" altLang="en-US" smtClean="0"/>
              <a:pPr>
                <a:defRPr/>
              </a:pPr>
              <a:t>‹#›</a:t>
            </a:fld>
            <a:endParaRPr lang="en-US" altLang="en-US"/>
          </a:p>
        </p:txBody>
      </p:sp>
      <p:sp>
        <p:nvSpPr>
          <p:cNvPr id="7" name="Title Placeholder 1"/>
          <p:cNvSpPr>
            <a:spLocks noGrp="1"/>
          </p:cNvSpPr>
          <p:nvPr>
            <p:ph type="title"/>
          </p:nvPr>
        </p:nvSpPr>
        <p:spPr>
          <a:xfrm>
            <a:off x="0" y="292744"/>
            <a:ext cx="9144000" cy="434974"/>
          </a:xfrm>
          <a:prstGeom prst="rect">
            <a:avLst/>
          </a:prstGeom>
        </p:spPr>
        <p:txBody>
          <a:bodyPr vert="horz" lIns="91440" tIns="45720" rIns="91440" bIns="45720" rtlCol="0" anchor="ctr">
            <a:noAutofit/>
          </a:bodyPr>
          <a:lstStyle/>
          <a:p>
            <a:r>
              <a:rPr lang="en-US"/>
              <a:t>Click to edit Master title style</a:t>
            </a:r>
          </a:p>
        </p:txBody>
      </p:sp>
    </p:spTree>
    <p:extLst>
      <p:ext uri="{BB962C8B-B14F-4D97-AF65-F5344CB8AC3E}">
        <p14:creationId xmlns:p14="http://schemas.microsoft.com/office/powerpoint/2010/main" val="1846003363"/>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image" Target="../media/image4.png"/><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3.pn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6.xml"/><Relationship Id="rId7" Type="http://schemas.openxmlformats.org/officeDocument/2006/relationships/theme" Target="../theme/theme3.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6" cstate="email">
            <a:extLst>
              <a:ext uri="{28A0092B-C50C-407E-A947-70E740481C1C}">
                <a14:useLocalDpi xmlns:a14="http://schemas.microsoft.com/office/drawing/2010/main"/>
              </a:ext>
            </a:extLst>
          </a:blip>
          <a:srcRect l="1918" t="42884" r="94035" b="48497"/>
          <a:stretch/>
        </p:blipFill>
        <p:spPr>
          <a:xfrm>
            <a:off x="8316159" y="35536"/>
            <a:ext cx="774383" cy="726601"/>
          </a:xfrm>
          <a:prstGeom prst="rect">
            <a:avLst/>
          </a:prstGeom>
        </p:spPr>
      </p:pic>
      <p:pic>
        <p:nvPicPr>
          <p:cNvPr id="8" name="Picture 7"/>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flipH="1">
            <a:off x="11716" y="42335"/>
            <a:ext cx="687147" cy="687147"/>
          </a:xfrm>
          <a:prstGeom prst="rect">
            <a:avLst/>
          </a:prstGeom>
        </p:spPr>
      </p:pic>
      <p:sp>
        <p:nvSpPr>
          <p:cNvPr id="3" name="Title Placeholder 2">
            <a:extLst>
              <a:ext uri="{FF2B5EF4-FFF2-40B4-BE49-F238E27FC236}">
                <a16:creationId xmlns:a16="http://schemas.microsoft.com/office/drawing/2014/main" id="{55CB4EEA-A091-F432-8F0C-CC706DB10FD0}"/>
              </a:ext>
            </a:extLst>
          </p:cNvPr>
          <p:cNvSpPr>
            <a:spLocks noGrp="1"/>
          </p:cNvSpPr>
          <p:nvPr>
            <p:ph type="title"/>
          </p:nvPr>
        </p:nvSpPr>
        <p:spPr>
          <a:xfrm>
            <a:off x="0" y="164592"/>
            <a:ext cx="9144000" cy="612648"/>
          </a:xfrm>
          <a:prstGeom prst="rect">
            <a:avLst/>
          </a:prstGeom>
        </p:spPr>
        <p:txBody>
          <a:bodyPr vert="horz" lIns="914400" tIns="45720" rIns="914400" bIns="45720" rtlCol="0" anchor="ctr">
            <a:noAutofit/>
          </a:bodyPr>
          <a:lstStyle/>
          <a:p>
            <a:r>
              <a:rPr lang="en-US"/>
              <a:t>Click to edit Master title style</a:t>
            </a:r>
          </a:p>
        </p:txBody>
      </p:sp>
      <p:sp>
        <p:nvSpPr>
          <p:cNvPr id="6" name="Date Placeholder 5">
            <a:extLst>
              <a:ext uri="{FF2B5EF4-FFF2-40B4-BE49-F238E27FC236}">
                <a16:creationId xmlns:a16="http://schemas.microsoft.com/office/drawing/2014/main" id="{6E02C184-7E7E-DC7B-D361-1E169B11F801}"/>
              </a:ext>
            </a:extLst>
          </p:cNvPr>
          <p:cNvSpPr>
            <a:spLocks noGrp="1"/>
          </p:cNvSpPr>
          <p:nvPr>
            <p:ph type="dt" sz="half" idx="2"/>
          </p:nvPr>
        </p:nvSpPr>
        <p:spPr>
          <a:xfrm>
            <a:off x="7086600" y="6642556"/>
            <a:ext cx="2057400" cy="215444"/>
          </a:xfrm>
          <a:prstGeom prst="rect">
            <a:avLst/>
          </a:prstGeom>
        </p:spPr>
        <p:txBody>
          <a:bodyPr vert="horz" lIns="91440" tIns="45720" rIns="91440" bIns="45720" rtlCol="0" anchor="ctr">
            <a:spAutoFit/>
          </a:bodyPr>
          <a:lstStyle>
            <a:lvl1pPr algn="ctr">
              <a:defRPr sz="800">
                <a:solidFill>
                  <a:schemeClr val="tx1"/>
                </a:solidFill>
                <a:latin typeface="Arial" panose="020B0604020202020204" pitchFamily="34" charset="0"/>
                <a:cs typeface="Arial" panose="020B0604020202020204" pitchFamily="34" charset="0"/>
              </a:defRPr>
            </a:lvl1pPr>
          </a:lstStyle>
          <a:p>
            <a:r>
              <a:rPr lang="en-US" b="1">
                <a:latin typeface="Arial"/>
                <a:cs typeface="Arial"/>
              </a:rPr>
              <a:t>// As of DD TTTTZ MMM YY</a:t>
            </a:r>
          </a:p>
        </p:txBody>
      </p:sp>
      <p:sp>
        <p:nvSpPr>
          <p:cNvPr id="7" name="Footer Placeholder 6">
            <a:extLst>
              <a:ext uri="{FF2B5EF4-FFF2-40B4-BE49-F238E27FC236}">
                <a16:creationId xmlns:a16="http://schemas.microsoft.com/office/drawing/2014/main" id="{76AFF831-0170-CAB6-8AD2-58D90A5B29CE}"/>
              </a:ext>
            </a:extLst>
          </p:cNvPr>
          <p:cNvSpPr>
            <a:spLocks noGrp="1"/>
          </p:cNvSpPr>
          <p:nvPr>
            <p:ph type="ftr" sz="quarter" idx="3"/>
          </p:nvPr>
        </p:nvSpPr>
        <p:spPr>
          <a:xfrm>
            <a:off x="0" y="6642556"/>
            <a:ext cx="3026664" cy="215444"/>
          </a:xfrm>
          <a:prstGeom prst="rect">
            <a:avLst/>
          </a:prstGeom>
        </p:spPr>
        <p:txBody>
          <a:bodyPr vert="horz" lIns="91440" tIns="45720" rIns="91440" bIns="45720" rtlCol="0" anchor="ctr">
            <a:spAutoFit/>
          </a:bodyPr>
          <a:lstStyle>
            <a:lvl1pPr algn="ctr">
              <a:defRPr sz="800">
                <a:solidFill>
                  <a:schemeClr val="tx1"/>
                </a:solidFill>
                <a:latin typeface="Arial" panose="020B0604020202020204" pitchFamily="34" charset="0"/>
                <a:cs typeface="Arial" panose="020B0604020202020204" pitchFamily="34" charset="0"/>
              </a:defRPr>
            </a:lvl1pPr>
          </a:lstStyle>
          <a:p>
            <a:pPr algn="l"/>
            <a:r>
              <a:rPr lang="en-US" b="1">
                <a:latin typeface="Arial"/>
                <a:cs typeface="Arial"/>
              </a:rPr>
              <a:t>POC: Rank Last name, First name OPR: Section</a:t>
            </a:r>
          </a:p>
        </p:txBody>
      </p:sp>
      <p:sp>
        <p:nvSpPr>
          <p:cNvPr id="9" name="Slide Number Placeholder 8">
            <a:extLst>
              <a:ext uri="{FF2B5EF4-FFF2-40B4-BE49-F238E27FC236}">
                <a16:creationId xmlns:a16="http://schemas.microsoft.com/office/drawing/2014/main" id="{48B511D5-B7A7-578E-FBF3-9FB6B97946A3}"/>
              </a:ext>
            </a:extLst>
          </p:cNvPr>
          <p:cNvSpPr>
            <a:spLocks noGrp="1"/>
          </p:cNvSpPr>
          <p:nvPr>
            <p:ph type="sldNum" sz="quarter" idx="4"/>
          </p:nvPr>
        </p:nvSpPr>
        <p:spPr>
          <a:xfrm>
            <a:off x="8558784" y="6642556"/>
            <a:ext cx="585216" cy="215444"/>
          </a:xfrm>
          <a:prstGeom prst="rect">
            <a:avLst/>
          </a:prstGeom>
        </p:spPr>
        <p:txBody>
          <a:bodyPr vert="horz" lIns="91440" tIns="45720" rIns="91440" bIns="45720" rtlCol="0" anchor="ctr">
            <a:spAutoFit/>
          </a:bodyPr>
          <a:lstStyle>
            <a:lvl1pPr algn="r">
              <a:defRPr sz="800">
                <a:solidFill>
                  <a:schemeClr val="tx1"/>
                </a:solidFill>
                <a:latin typeface="Arial" panose="020B0604020202020204" pitchFamily="34" charset="0"/>
                <a:cs typeface="Arial" panose="020B0604020202020204" pitchFamily="34" charset="0"/>
              </a:defRPr>
            </a:lvl1pPr>
          </a:lstStyle>
          <a:p>
            <a:fld id="{F7F357E0-07FF-4219-BBFE-52DB42D0D928}" type="slidenum">
              <a:rPr lang="en-US" smtClean="0"/>
              <a:pPr/>
              <a:t>‹#›</a:t>
            </a:fld>
            <a:endParaRPr lang="en-US"/>
          </a:p>
        </p:txBody>
      </p:sp>
      <p:sp>
        <p:nvSpPr>
          <p:cNvPr id="2" name="Rectangle 1">
            <a:extLst>
              <a:ext uri="{FF2B5EF4-FFF2-40B4-BE49-F238E27FC236}">
                <a16:creationId xmlns:a16="http://schemas.microsoft.com/office/drawing/2014/main" id="{7C12340C-357A-0F76-D314-849C4CD5210B}"/>
              </a:ext>
            </a:extLst>
          </p:cNvPr>
          <p:cNvSpPr/>
          <p:nvPr userDrawn="1"/>
        </p:nvSpPr>
        <p:spPr>
          <a:xfrm>
            <a:off x="3028950" y="-3798"/>
            <a:ext cx="3086100" cy="1737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rgbClr val="7030A0"/>
                </a:solidFill>
                <a:latin typeface="Arial" panose="020B0604020202020204" pitchFamily="34" charset="0"/>
                <a:cs typeface="Arial" panose="020B0604020202020204" pitchFamily="34" charset="0"/>
              </a:rPr>
              <a:t>CUI // REL USA, FVEY, NATO</a:t>
            </a:r>
          </a:p>
        </p:txBody>
      </p:sp>
      <p:sp>
        <p:nvSpPr>
          <p:cNvPr id="4" name="Rectangle 3">
            <a:extLst>
              <a:ext uri="{FF2B5EF4-FFF2-40B4-BE49-F238E27FC236}">
                <a16:creationId xmlns:a16="http://schemas.microsoft.com/office/drawing/2014/main" id="{23ED7181-92CE-4A03-FA78-341238EADC73}"/>
              </a:ext>
            </a:extLst>
          </p:cNvPr>
          <p:cNvSpPr/>
          <p:nvPr userDrawn="1"/>
        </p:nvSpPr>
        <p:spPr>
          <a:xfrm>
            <a:off x="3025439" y="6708699"/>
            <a:ext cx="3086100" cy="1737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rgbClr val="7030A0"/>
                </a:solidFill>
                <a:latin typeface="Arial" panose="020B0604020202020204" pitchFamily="34" charset="0"/>
                <a:cs typeface="Arial" panose="020B0604020202020204" pitchFamily="34" charset="0"/>
              </a:rPr>
              <a:t>CUI // REL USA, FVEY, NATO</a:t>
            </a:r>
          </a:p>
        </p:txBody>
      </p:sp>
    </p:spTree>
    <p:extLst>
      <p:ext uri="{BB962C8B-B14F-4D97-AF65-F5344CB8AC3E}">
        <p14:creationId xmlns:p14="http://schemas.microsoft.com/office/powerpoint/2010/main" val="346126191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700" r:id="rId3"/>
    <p:sldLayoutId id="2147483703" r:id="rId4"/>
  </p:sldLayoutIdLst>
  <p:hf hdr="0"/>
  <p:txStyles>
    <p:titleStyle>
      <a:lvl1pPr algn="ctr" rtl="0" eaLnBrk="1" fontAlgn="base" hangingPunct="1">
        <a:spcBef>
          <a:spcPct val="0"/>
        </a:spcBef>
        <a:spcAft>
          <a:spcPct val="0"/>
        </a:spcAft>
        <a:defRPr sz="3200" b="1" kern="1200">
          <a:solidFill>
            <a:schemeClr val="tx1"/>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bg object 16"/>
          <p:cNvSpPr/>
          <p:nvPr userDrawn="1"/>
        </p:nvSpPr>
        <p:spPr>
          <a:xfrm>
            <a:off x="380" y="273460"/>
            <a:ext cx="9144000" cy="546602"/>
          </a:xfrm>
          <a:custGeom>
            <a:avLst/>
            <a:gdLst/>
            <a:ahLst/>
            <a:cxnLst/>
            <a:rect l="l" t="t" r="r" b="b"/>
            <a:pathLst>
              <a:path w="9144000" h="435609">
                <a:moveTo>
                  <a:pt x="9144000" y="0"/>
                </a:moveTo>
                <a:lnTo>
                  <a:pt x="0" y="0"/>
                </a:lnTo>
                <a:lnTo>
                  <a:pt x="0" y="435101"/>
                </a:lnTo>
                <a:lnTo>
                  <a:pt x="9144000" y="435101"/>
                </a:lnTo>
                <a:lnTo>
                  <a:pt x="9144000" y="0"/>
                </a:lnTo>
                <a:close/>
              </a:path>
            </a:pathLst>
          </a:custGeom>
          <a:solidFill>
            <a:srgbClr val="7E7E7E"/>
          </a:solidFill>
        </p:spPr>
        <p:txBody>
          <a:bodyPr wrap="square" lIns="0" tIns="0" rIns="0" bIns="0" rtlCol="0"/>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TextBox 16"/>
          <p:cNvSpPr txBox="1"/>
          <p:nvPr userDrawn="1"/>
        </p:nvSpPr>
        <p:spPr>
          <a:xfrm>
            <a:off x="0" y="2"/>
            <a:ext cx="9144000" cy="213585"/>
          </a:xfrm>
          <a:prstGeom prst="rect">
            <a:avLst/>
          </a:prstGeom>
          <a:solidFill>
            <a:schemeClr val="tx1"/>
          </a:solid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788" b="1" i="0" u="none" strike="noStrike" kern="1200" cap="none" spc="0" normalizeH="0" baseline="0" noProof="0">
                <a:ln>
                  <a:noFill/>
                </a:ln>
                <a:solidFill>
                  <a:prstClr val="white"/>
                </a:solidFill>
                <a:effectLst/>
                <a:uLnTx/>
                <a:uFillTx/>
                <a:latin typeface="Calibri" panose="020F0502020204030204"/>
                <a:ea typeface="+mn-ea"/>
                <a:cs typeface="Calibri" panose="020F0502020204030204" pitchFamily="34" charset="0"/>
              </a:rPr>
              <a:t>Soldier Warrior</a:t>
            </a:r>
          </a:p>
        </p:txBody>
      </p:sp>
      <p:sp>
        <p:nvSpPr>
          <p:cNvPr id="8" name="bg object 18"/>
          <p:cNvSpPr/>
          <p:nvPr userDrawn="1"/>
        </p:nvSpPr>
        <p:spPr>
          <a:xfrm>
            <a:off x="380" y="253133"/>
            <a:ext cx="9144000" cy="19050"/>
          </a:xfrm>
          <a:custGeom>
            <a:avLst/>
            <a:gdLst/>
            <a:ahLst/>
            <a:cxnLst/>
            <a:rect l="l" t="t" r="r" b="b"/>
            <a:pathLst>
              <a:path w="9144000" h="19050">
                <a:moveTo>
                  <a:pt x="0" y="19050"/>
                </a:moveTo>
                <a:lnTo>
                  <a:pt x="9144000" y="19050"/>
                </a:lnTo>
                <a:lnTo>
                  <a:pt x="9144000" y="0"/>
                </a:lnTo>
                <a:lnTo>
                  <a:pt x="0" y="0"/>
                </a:lnTo>
                <a:lnTo>
                  <a:pt x="0" y="19050"/>
                </a:lnTo>
                <a:close/>
              </a:path>
            </a:pathLst>
          </a:custGeom>
          <a:solidFill>
            <a:srgbClr val="FFFF00"/>
          </a:solidFill>
        </p:spPr>
        <p:txBody>
          <a:bodyPr wrap="square" lIns="0" tIns="0" rIns="0" bIns="0" rtlCol="0"/>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2259" name="Rectangle 3"/>
          <p:cNvSpPr>
            <a:spLocks noGrp="1" noChangeArrowheads="1"/>
          </p:cNvSpPr>
          <p:nvPr>
            <p:ph type="sldNum" sz="quarter" idx="4"/>
          </p:nvPr>
        </p:nvSpPr>
        <p:spPr bwMode="auto">
          <a:xfrm>
            <a:off x="7046915" y="6581787"/>
            <a:ext cx="2097087" cy="276225"/>
          </a:xfrm>
          <a:prstGeom prst="rect">
            <a:avLst/>
          </a:prstGeom>
          <a:noFill/>
          <a:ln w="9525">
            <a:noFill/>
            <a:miter lim="800000"/>
            <a:headEnd/>
            <a:tailEnd/>
          </a:ln>
          <a:effectLst/>
        </p:spPr>
        <p:txBody>
          <a:bodyPr vert="horz" wrap="square" lIns="91187" tIns="45596" rIns="91187" bIns="45596" numCol="1" anchor="t" anchorCtr="0" compatLnSpc="1">
            <a:prstTxWarp prst="textNoShape">
              <a:avLst/>
            </a:prstTxWarp>
          </a:bodyPr>
          <a:lstStyle>
            <a:lvl1pPr algn="r" eaLnBrk="1" hangingPunct="1">
              <a:spcBef>
                <a:spcPct val="0"/>
              </a:spcBef>
              <a:buClrTx/>
              <a:buFontTx/>
              <a:buNone/>
              <a:defRPr sz="422" b="1">
                <a:solidFill>
                  <a:srgbClr val="4D4D4D"/>
                </a:solidFill>
                <a:latin typeface="Calibri" panose="020F0502020204030204" pitchFamily="34" charset="0"/>
              </a:defRPr>
            </a:lvl1pPr>
          </a:lstStyle>
          <a:p>
            <a:pPr fontAlgn="base">
              <a:spcAft>
                <a:spcPct val="0"/>
              </a:spcAft>
              <a:defRPr/>
            </a:pPr>
            <a:fld id="{C9891CE1-B856-4E18-94BC-1D3590C2C8CE}" type="slidenum">
              <a:rPr lang="en-US" altLang="en-US" smtClean="0"/>
              <a:pPr fontAlgn="base">
                <a:spcAft>
                  <a:spcPct val="0"/>
                </a:spcAft>
                <a:defRPr/>
              </a:pPr>
              <a:t>‹#›</a:t>
            </a:fld>
            <a:endParaRPr lang="en-US" altLang="en-US"/>
          </a:p>
        </p:txBody>
      </p:sp>
      <p:sp>
        <p:nvSpPr>
          <p:cNvPr id="16" name="Title Placeholder 1"/>
          <p:cNvSpPr>
            <a:spLocks noGrp="1"/>
          </p:cNvSpPr>
          <p:nvPr>
            <p:ph type="title"/>
          </p:nvPr>
        </p:nvSpPr>
        <p:spPr>
          <a:xfrm>
            <a:off x="0" y="296720"/>
            <a:ext cx="9144000" cy="434974"/>
          </a:xfrm>
          <a:prstGeom prst="rect">
            <a:avLst/>
          </a:prstGeom>
        </p:spPr>
        <p:txBody>
          <a:bodyPr vert="horz" lIns="91440" tIns="45720" rIns="91440" bIns="45720" rtlCol="0" anchor="ctr">
            <a:noAutofit/>
          </a:bodyPr>
          <a:lstStyle/>
          <a:p>
            <a:r>
              <a:rPr lang="en-US"/>
              <a:t>Click to edit Master title style</a:t>
            </a:r>
          </a:p>
        </p:txBody>
      </p:sp>
      <p:sp>
        <p:nvSpPr>
          <p:cNvPr id="23" name="TextBox 22"/>
          <p:cNvSpPr txBox="1"/>
          <p:nvPr userDrawn="1"/>
        </p:nvSpPr>
        <p:spPr>
          <a:xfrm>
            <a:off x="3473926" y="6694687"/>
            <a:ext cx="2194560" cy="184666"/>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a:ln>
                  <a:noFill/>
                </a:ln>
                <a:solidFill>
                  <a:srgbClr val="7030A0"/>
                </a:solidFill>
                <a:effectLst/>
                <a:uLnTx/>
                <a:uFillTx/>
                <a:latin typeface="Calibri" panose="020F0502020204030204"/>
                <a:ea typeface="+mn-ea"/>
                <a:cs typeface="+mn-cs"/>
              </a:rPr>
              <a:t>CONTROLLED UNCLASSIFIED INFORMATION</a:t>
            </a:r>
          </a:p>
        </p:txBody>
      </p:sp>
      <p:sp>
        <p:nvSpPr>
          <p:cNvPr id="9" name="object 4"/>
          <p:cNvSpPr/>
          <p:nvPr userDrawn="1"/>
        </p:nvSpPr>
        <p:spPr>
          <a:xfrm>
            <a:off x="24939" y="6097"/>
            <a:ext cx="791718" cy="793241"/>
          </a:xfrm>
          <a:prstGeom prst="rect">
            <a:avLst/>
          </a:prstGeom>
          <a:blipFill>
            <a:blip r:embed="rId11" cstate="email">
              <a:extLst>
                <a:ext uri="{28A0092B-C50C-407E-A947-70E740481C1C}">
                  <a14:useLocalDpi xmlns:a14="http://schemas.microsoft.com/office/drawing/2010/main"/>
                </a:ext>
              </a:extLst>
            </a:blip>
            <a:stretch>
              <a:fillRect/>
            </a:stretch>
          </a:blipFill>
        </p:spPr>
        <p:txBody>
          <a:bodyPr wrap="square" lIns="0" tIns="0" rIns="0" bIns="0" rtlCol="0"/>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sz="135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2" name="Picture 1" descr="Logo&#10;&#10;Description automatically generated">
            <a:extLst>
              <a:ext uri="{FF2B5EF4-FFF2-40B4-BE49-F238E27FC236}">
                <a16:creationId xmlns:a16="http://schemas.microsoft.com/office/drawing/2014/main" id="{A23BC497-D23D-9038-9384-047C92CEB25B}"/>
              </a:ext>
            </a:extLst>
          </p:cNvPr>
          <p:cNvPicPr>
            <a:picLocks noChangeAspect="1"/>
          </p:cNvPicPr>
          <p:nvPr userDrawn="1"/>
        </p:nvPicPr>
        <p:blipFill>
          <a:blip r:embed="rId12" cstate="email">
            <a:extLst>
              <a:ext uri="{28A0092B-C50C-407E-A947-70E740481C1C}">
                <a14:useLocalDpi xmlns:a14="http://schemas.microsoft.com/office/drawing/2010/main"/>
              </a:ext>
            </a:extLst>
          </a:blip>
          <a:stretch>
            <a:fillRect/>
          </a:stretch>
        </p:blipFill>
        <p:spPr>
          <a:xfrm>
            <a:off x="8326791" y="9523"/>
            <a:ext cx="786384" cy="786384"/>
          </a:xfrm>
          <a:prstGeom prst="rect">
            <a:avLst/>
          </a:prstGeom>
        </p:spPr>
      </p:pic>
    </p:spTree>
    <p:extLst>
      <p:ext uri="{BB962C8B-B14F-4D97-AF65-F5344CB8AC3E}">
        <p14:creationId xmlns:p14="http://schemas.microsoft.com/office/powerpoint/2010/main" val="302304807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6" r:id="rId9"/>
  </p:sldLayoutIdLst>
  <p:transition/>
  <p:hf hdr="0" ftr="0" dt="0"/>
  <p:txStyles>
    <p:titleStyle>
      <a:lvl1pPr algn="ctr" rtl="0" eaLnBrk="0" fontAlgn="base" hangingPunct="0">
        <a:lnSpc>
          <a:spcPct val="80000"/>
        </a:lnSpc>
        <a:spcBef>
          <a:spcPct val="0"/>
        </a:spcBef>
        <a:spcAft>
          <a:spcPct val="0"/>
        </a:spcAft>
        <a:defRPr sz="1575" b="1">
          <a:solidFill>
            <a:schemeClr val="bg1"/>
          </a:solidFill>
          <a:latin typeface="Calibri" panose="020F0502020204030204" pitchFamily="34" charset="0"/>
          <a:ea typeface="+mj-ea"/>
          <a:cs typeface="Calibri" panose="020F0502020204030204" pitchFamily="34" charset="0"/>
        </a:defRPr>
      </a:lvl1pPr>
      <a:lvl2pPr algn="ctr" rtl="0" eaLnBrk="0" fontAlgn="base" hangingPunct="0">
        <a:lnSpc>
          <a:spcPct val="80000"/>
        </a:lnSpc>
        <a:spcBef>
          <a:spcPct val="0"/>
        </a:spcBef>
        <a:spcAft>
          <a:spcPct val="0"/>
        </a:spcAft>
        <a:defRPr sz="1519" b="1">
          <a:solidFill>
            <a:schemeClr val="tx1"/>
          </a:solidFill>
          <a:latin typeface="Calibri" pitchFamily="34" charset="0"/>
        </a:defRPr>
      </a:lvl2pPr>
      <a:lvl3pPr algn="ctr" rtl="0" eaLnBrk="0" fontAlgn="base" hangingPunct="0">
        <a:lnSpc>
          <a:spcPct val="80000"/>
        </a:lnSpc>
        <a:spcBef>
          <a:spcPct val="0"/>
        </a:spcBef>
        <a:spcAft>
          <a:spcPct val="0"/>
        </a:spcAft>
        <a:defRPr sz="1519" b="1">
          <a:solidFill>
            <a:schemeClr val="tx1"/>
          </a:solidFill>
          <a:latin typeface="Calibri" pitchFamily="34" charset="0"/>
        </a:defRPr>
      </a:lvl3pPr>
      <a:lvl4pPr algn="ctr" rtl="0" eaLnBrk="0" fontAlgn="base" hangingPunct="0">
        <a:lnSpc>
          <a:spcPct val="80000"/>
        </a:lnSpc>
        <a:spcBef>
          <a:spcPct val="0"/>
        </a:spcBef>
        <a:spcAft>
          <a:spcPct val="0"/>
        </a:spcAft>
        <a:defRPr sz="1519" b="1">
          <a:solidFill>
            <a:schemeClr val="tx1"/>
          </a:solidFill>
          <a:latin typeface="Calibri" pitchFamily="34" charset="0"/>
        </a:defRPr>
      </a:lvl4pPr>
      <a:lvl5pPr algn="ctr" rtl="0" eaLnBrk="0" fontAlgn="base" hangingPunct="0">
        <a:lnSpc>
          <a:spcPct val="80000"/>
        </a:lnSpc>
        <a:spcBef>
          <a:spcPct val="0"/>
        </a:spcBef>
        <a:spcAft>
          <a:spcPct val="0"/>
        </a:spcAft>
        <a:defRPr sz="1519" b="1">
          <a:solidFill>
            <a:schemeClr val="tx1"/>
          </a:solidFill>
          <a:latin typeface="Calibri" pitchFamily="34" charset="0"/>
        </a:defRPr>
      </a:lvl5pPr>
      <a:lvl6pPr marL="192366" algn="ctr" rtl="0" fontAlgn="base">
        <a:lnSpc>
          <a:spcPct val="80000"/>
        </a:lnSpc>
        <a:spcBef>
          <a:spcPct val="0"/>
        </a:spcBef>
        <a:spcAft>
          <a:spcPct val="0"/>
        </a:spcAft>
        <a:defRPr sz="1350" b="1">
          <a:solidFill>
            <a:schemeClr val="tx1"/>
          </a:solidFill>
          <a:latin typeface="Verdana" pitchFamily="34" charset="0"/>
        </a:defRPr>
      </a:lvl6pPr>
      <a:lvl7pPr marL="384732" algn="ctr" rtl="0" fontAlgn="base">
        <a:lnSpc>
          <a:spcPct val="80000"/>
        </a:lnSpc>
        <a:spcBef>
          <a:spcPct val="0"/>
        </a:spcBef>
        <a:spcAft>
          <a:spcPct val="0"/>
        </a:spcAft>
        <a:defRPr sz="1350" b="1">
          <a:solidFill>
            <a:schemeClr val="tx1"/>
          </a:solidFill>
          <a:latin typeface="Verdana" pitchFamily="34" charset="0"/>
        </a:defRPr>
      </a:lvl7pPr>
      <a:lvl8pPr marL="577097" algn="ctr" rtl="0" fontAlgn="base">
        <a:lnSpc>
          <a:spcPct val="80000"/>
        </a:lnSpc>
        <a:spcBef>
          <a:spcPct val="0"/>
        </a:spcBef>
        <a:spcAft>
          <a:spcPct val="0"/>
        </a:spcAft>
        <a:defRPr sz="1350" b="1">
          <a:solidFill>
            <a:schemeClr val="tx1"/>
          </a:solidFill>
          <a:latin typeface="Verdana" pitchFamily="34" charset="0"/>
        </a:defRPr>
      </a:lvl8pPr>
      <a:lvl9pPr marL="769465" algn="ctr" rtl="0" fontAlgn="base">
        <a:lnSpc>
          <a:spcPct val="80000"/>
        </a:lnSpc>
        <a:spcBef>
          <a:spcPct val="0"/>
        </a:spcBef>
        <a:spcAft>
          <a:spcPct val="0"/>
        </a:spcAft>
        <a:defRPr sz="1350" b="1">
          <a:solidFill>
            <a:schemeClr val="tx1"/>
          </a:solidFill>
          <a:latin typeface="Verdana" pitchFamily="34" charset="0"/>
        </a:defRPr>
      </a:lvl9pPr>
    </p:titleStyle>
    <p:bodyStyle>
      <a:lvl1pPr marL="143992" indent="-143992" algn="l" rtl="0" eaLnBrk="0" fontAlgn="base" hangingPunct="0">
        <a:spcBef>
          <a:spcPct val="20000"/>
        </a:spcBef>
        <a:spcAft>
          <a:spcPct val="0"/>
        </a:spcAft>
        <a:buClr>
          <a:srgbClr val="000000"/>
        </a:buClr>
        <a:buFont typeface="Arial" panose="020B0604020202020204" pitchFamily="34" charset="0"/>
        <a:buChar char="•"/>
        <a:defRPr>
          <a:solidFill>
            <a:schemeClr val="tx1"/>
          </a:solidFill>
          <a:latin typeface="Calibri" pitchFamily="34" charset="0"/>
          <a:ea typeface="+mn-ea"/>
          <a:cs typeface="+mn-cs"/>
        </a:defRPr>
      </a:lvl1pPr>
      <a:lvl2pPr marL="312092" indent="-119882" algn="l" rtl="0" eaLnBrk="0" fontAlgn="base" hangingPunct="0">
        <a:spcBef>
          <a:spcPct val="20000"/>
        </a:spcBef>
        <a:spcAft>
          <a:spcPct val="0"/>
        </a:spcAft>
        <a:buClr>
          <a:srgbClr val="000000"/>
        </a:buClr>
        <a:buFont typeface="Verdana" panose="020B0604030504040204" pitchFamily="34" charset="0"/>
        <a:buChar char="-"/>
        <a:defRPr sz="675">
          <a:solidFill>
            <a:schemeClr val="tx1"/>
          </a:solidFill>
          <a:latin typeface="Calibri" pitchFamily="34" charset="0"/>
        </a:defRPr>
      </a:lvl2pPr>
      <a:lvl3pPr marL="480864" indent="-95771" algn="l" rtl="0" eaLnBrk="0" fontAlgn="base" hangingPunct="0">
        <a:spcBef>
          <a:spcPct val="20000"/>
        </a:spcBef>
        <a:spcAft>
          <a:spcPct val="0"/>
        </a:spcAft>
        <a:buClr>
          <a:srgbClr val="000000"/>
        </a:buClr>
        <a:buFont typeface="Arial" panose="020B0604020202020204" pitchFamily="34" charset="0"/>
        <a:buChar char="•"/>
        <a:defRPr sz="591">
          <a:solidFill>
            <a:schemeClr val="tx1"/>
          </a:solidFill>
          <a:latin typeface="Calibri" pitchFamily="34" charset="0"/>
        </a:defRPr>
      </a:lvl3pPr>
      <a:lvl4pPr marL="673076" indent="-95771" algn="l" rtl="0" eaLnBrk="0" fontAlgn="base" hangingPunct="0">
        <a:spcBef>
          <a:spcPct val="20000"/>
        </a:spcBef>
        <a:spcAft>
          <a:spcPct val="0"/>
        </a:spcAft>
        <a:buClr>
          <a:srgbClr val="003366"/>
        </a:buClr>
        <a:buFont typeface="Wingdings" panose="05000000000000000000" pitchFamily="2" charset="2"/>
        <a:buChar char="§"/>
        <a:defRPr>
          <a:solidFill>
            <a:schemeClr val="tx1"/>
          </a:solidFill>
          <a:latin typeface="+mn-lt"/>
        </a:defRPr>
      </a:lvl4pPr>
      <a:lvl5pPr marL="865287" indent="-95771" algn="l" rtl="0" eaLnBrk="0" fontAlgn="base" hangingPunct="0">
        <a:spcBef>
          <a:spcPct val="20000"/>
        </a:spcBef>
        <a:spcAft>
          <a:spcPct val="0"/>
        </a:spcAft>
        <a:buClr>
          <a:srgbClr val="003366"/>
        </a:buClr>
        <a:buFont typeface="Wingdings" panose="05000000000000000000" pitchFamily="2" charset="2"/>
        <a:buChar char="§"/>
        <a:defRPr>
          <a:solidFill>
            <a:schemeClr val="tx1"/>
          </a:solidFill>
          <a:latin typeface="+mn-lt"/>
        </a:defRPr>
      </a:lvl5pPr>
      <a:lvl6pPr marL="1058015" indent="-96184" algn="l" rtl="0" fontAlgn="base">
        <a:spcBef>
          <a:spcPct val="20000"/>
        </a:spcBef>
        <a:spcAft>
          <a:spcPct val="0"/>
        </a:spcAft>
        <a:buClr>
          <a:srgbClr val="003366"/>
        </a:buClr>
        <a:buFont typeface="Wingdings" pitchFamily="2" charset="2"/>
        <a:buChar char="§"/>
        <a:defRPr>
          <a:solidFill>
            <a:schemeClr val="tx1"/>
          </a:solidFill>
          <a:latin typeface="+mn-lt"/>
        </a:defRPr>
      </a:lvl6pPr>
      <a:lvl7pPr marL="1250382" indent="-96184" algn="l" rtl="0" fontAlgn="base">
        <a:spcBef>
          <a:spcPct val="20000"/>
        </a:spcBef>
        <a:spcAft>
          <a:spcPct val="0"/>
        </a:spcAft>
        <a:buClr>
          <a:srgbClr val="003366"/>
        </a:buClr>
        <a:buFont typeface="Wingdings" pitchFamily="2" charset="2"/>
        <a:buChar char="§"/>
        <a:defRPr>
          <a:solidFill>
            <a:schemeClr val="tx1"/>
          </a:solidFill>
          <a:latin typeface="+mn-lt"/>
        </a:defRPr>
      </a:lvl7pPr>
      <a:lvl8pPr marL="1442747" indent="-96184" algn="l" rtl="0" fontAlgn="base">
        <a:spcBef>
          <a:spcPct val="20000"/>
        </a:spcBef>
        <a:spcAft>
          <a:spcPct val="0"/>
        </a:spcAft>
        <a:buClr>
          <a:srgbClr val="003366"/>
        </a:buClr>
        <a:buFont typeface="Wingdings" pitchFamily="2" charset="2"/>
        <a:buChar char="§"/>
        <a:defRPr>
          <a:solidFill>
            <a:schemeClr val="tx1"/>
          </a:solidFill>
          <a:latin typeface="+mn-lt"/>
        </a:defRPr>
      </a:lvl8pPr>
      <a:lvl9pPr marL="1635113" indent="-96184" algn="l" rtl="0" fontAlgn="base">
        <a:spcBef>
          <a:spcPct val="20000"/>
        </a:spcBef>
        <a:spcAft>
          <a:spcPct val="0"/>
        </a:spcAft>
        <a:buClr>
          <a:srgbClr val="003366"/>
        </a:buClr>
        <a:buFont typeface="Wingdings" pitchFamily="2" charset="2"/>
        <a:buChar char="§"/>
        <a:defRPr>
          <a:solidFill>
            <a:schemeClr val="tx1"/>
          </a:solidFill>
          <a:latin typeface="+mn-lt"/>
        </a:defRPr>
      </a:lvl9pPr>
    </p:bodyStyle>
    <p:otherStyle>
      <a:defPPr>
        <a:defRPr lang="en-US"/>
      </a:defPPr>
      <a:lvl1pPr marL="0" algn="l" defTabSz="384732" rtl="0" eaLnBrk="1" latinLnBrk="0" hangingPunct="1">
        <a:defRPr sz="760" kern="1200">
          <a:solidFill>
            <a:schemeClr val="tx1"/>
          </a:solidFill>
          <a:latin typeface="+mn-lt"/>
          <a:ea typeface="+mn-ea"/>
          <a:cs typeface="+mn-cs"/>
        </a:defRPr>
      </a:lvl1pPr>
      <a:lvl2pPr marL="192366" algn="l" defTabSz="384732" rtl="0" eaLnBrk="1" latinLnBrk="0" hangingPunct="1">
        <a:defRPr sz="760" kern="1200">
          <a:solidFill>
            <a:schemeClr val="tx1"/>
          </a:solidFill>
          <a:latin typeface="+mn-lt"/>
          <a:ea typeface="+mn-ea"/>
          <a:cs typeface="+mn-cs"/>
        </a:defRPr>
      </a:lvl2pPr>
      <a:lvl3pPr marL="384732" algn="l" defTabSz="384732" rtl="0" eaLnBrk="1" latinLnBrk="0" hangingPunct="1">
        <a:defRPr sz="760" kern="1200">
          <a:solidFill>
            <a:schemeClr val="tx1"/>
          </a:solidFill>
          <a:latin typeface="+mn-lt"/>
          <a:ea typeface="+mn-ea"/>
          <a:cs typeface="+mn-cs"/>
        </a:defRPr>
      </a:lvl3pPr>
      <a:lvl4pPr marL="577097" algn="l" defTabSz="384732" rtl="0" eaLnBrk="1" latinLnBrk="0" hangingPunct="1">
        <a:defRPr sz="760" kern="1200">
          <a:solidFill>
            <a:schemeClr val="tx1"/>
          </a:solidFill>
          <a:latin typeface="+mn-lt"/>
          <a:ea typeface="+mn-ea"/>
          <a:cs typeface="+mn-cs"/>
        </a:defRPr>
      </a:lvl4pPr>
      <a:lvl5pPr marL="769465" algn="l" defTabSz="384732" rtl="0" eaLnBrk="1" latinLnBrk="0" hangingPunct="1">
        <a:defRPr sz="760" kern="1200">
          <a:solidFill>
            <a:schemeClr val="tx1"/>
          </a:solidFill>
          <a:latin typeface="+mn-lt"/>
          <a:ea typeface="+mn-ea"/>
          <a:cs typeface="+mn-cs"/>
        </a:defRPr>
      </a:lvl5pPr>
      <a:lvl6pPr marL="961832" algn="l" defTabSz="384732" rtl="0" eaLnBrk="1" latinLnBrk="0" hangingPunct="1">
        <a:defRPr sz="760" kern="1200">
          <a:solidFill>
            <a:schemeClr val="tx1"/>
          </a:solidFill>
          <a:latin typeface="+mn-lt"/>
          <a:ea typeface="+mn-ea"/>
          <a:cs typeface="+mn-cs"/>
        </a:defRPr>
      </a:lvl6pPr>
      <a:lvl7pPr marL="1154195" algn="l" defTabSz="384732" rtl="0" eaLnBrk="1" latinLnBrk="0" hangingPunct="1">
        <a:defRPr sz="760" kern="1200">
          <a:solidFill>
            <a:schemeClr val="tx1"/>
          </a:solidFill>
          <a:latin typeface="+mn-lt"/>
          <a:ea typeface="+mn-ea"/>
          <a:cs typeface="+mn-cs"/>
        </a:defRPr>
      </a:lvl7pPr>
      <a:lvl8pPr marL="1346564" algn="l" defTabSz="384732" rtl="0" eaLnBrk="1" latinLnBrk="0" hangingPunct="1">
        <a:defRPr sz="760" kern="1200">
          <a:solidFill>
            <a:schemeClr val="tx1"/>
          </a:solidFill>
          <a:latin typeface="+mn-lt"/>
          <a:ea typeface="+mn-ea"/>
          <a:cs typeface="+mn-cs"/>
        </a:defRPr>
      </a:lvl8pPr>
      <a:lvl9pPr marL="1538931" algn="l" defTabSz="384732" rtl="0" eaLnBrk="1" latinLnBrk="0" hangingPunct="1">
        <a:defRPr sz="7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8" cstate="email">
            <a:extLst>
              <a:ext uri="{28A0092B-C50C-407E-A947-70E740481C1C}">
                <a14:useLocalDpi xmlns:a14="http://schemas.microsoft.com/office/drawing/2010/main"/>
              </a:ext>
            </a:extLst>
          </a:blip>
          <a:srcRect l="1918" t="42884" r="94035" b="48497"/>
          <a:stretch/>
        </p:blipFill>
        <p:spPr>
          <a:xfrm>
            <a:off x="8316160" y="35538"/>
            <a:ext cx="774383" cy="726601"/>
          </a:xfrm>
          <a:prstGeom prst="rect">
            <a:avLst/>
          </a:prstGeom>
        </p:spPr>
      </p:pic>
      <p:pic>
        <p:nvPicPr>
          <p:cNvPr id="8" name="Picture 7"/>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flipH="1">
            <a:off x="11717" y="42337"/>
            <a:ext cx="687147" cy="687147"/>
          </a:xfrm>
          <a:prstGeom prst="rect">
            <a:avLst/>
          </a:prstGeom>
        </p:spPr>
      </p:pic>
      <p:sp>
        <p:nvSpPr>
          <p:cNvPr id="3" name="Title Placeholder 2">
            <a:extLst>
              <a:ext uri="{FF2B5EF4-FFF2-40B4-BE49-F238E27FC236}">
                <a16:creationId xmlns:a16="http://schemas.microsoft.com/office/drawing/2014/main" id="{55CB4EEA-A091-F432-8F0C-CC706DB10FD0}"/>
              </a:ext>
            </a:extLst>
          </p:cNvPr>
          <p:cNvSpPr>
            <a:spLocks noGrp="1"/>
          </p:cNvSpPr>
          <p:nvPr>
            <p:ph type="title"/>
          </p:nvPr>
        </p:nvSpPr>
        <p:spPr>
          <a:xfrm>
            <a:off x="0" y="164592"/>
            <a:ext cx="9144000" cy="612648"/>
          </a:xfrm>
          <a:prstGeom prst="rect">
            <a:avLst/>
          </a:prstGeom>
        </p:spPr>
        <p:txBody>
          <a:bodyPr vert="horz" lIns="914400" tIns="45720" rIns="914400" bIns="45720" rtlCol="0" anchor="ctr">
            <a:noAutofit/>
          </a:bodyPr>
          <a:lstStyle/>
          <a:p>
            <a:r>
              <a:rPr lang="en-US"/>
              <a:t>Click to edit Master title style</a:t>
            </a:r>
          </a:p>
        </p:txBody>
      </p:sp>
      <p:sp>
        <p:nvSpPr>
          <p:cNvPr id="6" name="Date Placeholder 5">
            <a:extLst>
              <a:ext uri="{FF2B5EF4-FFF2-40B4-BE49-F238E27FC236}">
                <a16:creationId xmlns:a16="http://schemas.microsoft.com/office/drawing/2014/main" id="{6E02C184-7E7E-DC7B-D361-1E169B11F801}"/>
              </a:ext>
            </a:extLst>
          </p:cNvPr>
          <p:cNvSpPr>
            <a:spLocks noGrp="1"/>
          </p:cNvSpPr>
          <p:nvPr>
            <p:ph type="dt" sz="half" idx="2"/>
          </p:nvPr>
        </p:nvSpPr>
        <p:spPr>
          <a:xfrm>
            <a:off x="7086600" y="6657945"/>
            <a:ext cx="2057400" cy="184666"/>
          </a:xfrm>
          <a:prstGeom prst="rect">
            <a:avLst/>
          </a:prstGeom>
        </p:spPr>
        <p:txBody>
          <a:bodyPr vert="horz" lIns="91440" tIns="45720" rIns="91440" bIns="45720" rtlCol="0" anchor="ctr">
            <a:spAutoFit/>
          </a:bodyPr>
          <a:lstStyle>
            <a:lvl1pPr algn="ctr">
              <a:defRPr sz="600">
                <a:solidFill>
                  <a:schemeClr val="tx1"/>
                </a:solidFill>
                <a:latin typeface="Arial" panose="020B0604020202020204" pitchFamily="34" charset="0"/>
                <a:cs typeface="Arial" panose="020B0604020202020204" pitchFamily="34" charset="0"/>
              </a:defRPr>
            </a:lvl1pPr>
          </a:lstStyle>
          <a:p>
            <a:r>
              <a:rPr lang="en-US" b="1">
                <a:latin typeface="Arial"/>
                <a:cs typeface="Arial"/>
              </a:rPr>
              <a:t>// As of DD TTTTZ MMM YY</a:t>
            </a:r>
          </a:p>
        </p:txBody>
      </p:sp>
      <p:sp>
        <p:nvSpPr>
          <p:cNvPr id="7" name="Footer Placeholder 6">
            <a:extLst>
              <a:ext uri="{FF2B5EF4-FFF2-40B4-BE49-F238E27FC236}">
                <a16:creationId xmlns:a16="http://schemas.microsoft.com/office/drawing/2014/main" id="{76AFF831-0170-CAB6-8AD2-58D90A5B29CE}"/>
              </a:ext>
            </a:extLst>
          </p:cNvPr>
          <p:cNvSpPr>
            <a:spLocks noGrp="1"/>
          </p:cNvSpPr>
          <p:nvPr>
            <p:ph type="ftr" sz="quarter" idx="3"/>
          </p:nvPr>
        </p:nvSpPr>
        <p:spPr>
          <a:xfrm>
            <a:off x="0" y="6657945"/>
            <a:ext cx="3026664" cy="184666"/>
          </a:xfrm>
          <a:prstGeom prst="rect">
            <a:avLst/>
          </a:prstGeom>
        </p:spPr>
        <p:txBody>
          <a:bodyPr vert="horz" lIns="91440" tIns="45720" rIns="91440" bIns="45720" rtlCol="0" anchor="ctr">
            <a:spAutoFit/>
          </a:bodyPr>
          <a:lstStyle>
            <a:lvl1pPr algn="ctr">
              <a:defRPr sz="600">
                <a:solidFill>
                  <a:schemeClr val="tx1"/>
                </a:solidFill>
                <a:latin typeface="Arial" panose="020B0604020202020204" pitchFamily="34" charset="0"/>
                <a:cs typeface="Arial" panose="020B0604020202020204" pitchFamily="34" charset="0"/>
              </a:defRPr>
            </a:lvl1pPr>
          </a:lstStyle>
          <a:p>
            <a:pPr algn="l"/>
            <a:r>
              <a:rPr lang="en-US" b="1">
                <a:latin typeface="Arial"/>
                <a:cs typeface="Arial"/>
              </a:rPr>
              <a:t>POC: Rank Last name, First name OPR: Section</a:t>
            </a:r>
          </a:p>
        </p:txBody>
      </p:sp>
      <p:sp>
        <p:nvSpPr>
          <p:cNvPr id="9" name="Slide Number Placeholder 8">
            <a:extLst>
              <a:ext uri="{FF2B5EF4-FFF2-40B4-BE49-F238E27FC236}">
                <a16:creationId xmlns:a16="http://schemas.microsoft.com/office/drawing/2014/main" id="{48B511D5-B7A7-578E-FBF3-9FB6B97946A3}"/>
              </a:ext>
            </a:extLst>
          </p:cNvPr>
          <p:cNvSpPr>
            <a:spLocks noGrp="1"/>
          </p:cNvSpPr>
          <p:nvPr>
            <p:ph type="sldNum" sz="quarter" idx="4"/>
          </p:nvPr>
        </p:nvSpPr>
        <p:spPr>
          <a:xfrm>
            <a:off x="8558784" y="6657945"/>
            <a:ext cx="585216" cy="184666"/>
          </a:xfrm>
          <a:prstGeom prst="rect">
            <a:avLst/>
          </a:prstGeom>
        </p:spPr>
        <p:txBody>
          <a:bodyPr vert="horz" lIns="91440" tIns="45720" rIns="91440" bIns="45720" rtlCol="0" anchor="ctr">
            <a:spAutoFit/>
          </a:bodyPr>
          <a:lstStyle>
            <a:lvl1pPr algn="r">
              <a:defRPr sz="600">
                <a:solidFill>
                  <a:schemeClr val="tx1"/>
                </a:solidFill>
                <a:latin typeface="Arial" panose="020B0604020202020204" pitchFamily="34" charset="0"/>
                <a:cs typeface="Arial" panose="020B0604020202020204" pitchFamily="34" charset="0"/>
              </a:defRPr>
            </a:lvl1pPr>
          </a:lstStyle>
          <a:p>
            <a:fld id="{F7F357E0-07FF-4219-BBFE-52DB42D0D928}" type="slidenum">
              <a:rPr lang="en-US" smtClean="0"/>
              <a:pPr/>
              <a:t>‹#›</a:t>
            </a:fld>
            <a:endParaRPr lang="en-US"/>
          </a:p>
        </p:txBody>
      </p:sp>
      <p:sp>
        <p:nvSpPr>
          <p:cNvPr id="2" name="Rectangle 1">
            <a:extLst>
              <a:ext uri="{FF2B5EF4-FFF2-40B4-BE49-F238E27FC236}">
                <a16:creationId xmlns:a16="http://schemas.microsoft.com/office/drawing/2014/main" id="{7C12340C-357A-0F76-D314-849C4CD5210B}"/>
              </a:ext>
            </a:extLst>
          </p:cNvPr>
          <p:cNvSpPr/>
          <p:nvPr userDrawn="1"/>
        </p:nvSpPr>
        <p:spPr>
          <a:xfrm>
            <a:off x="3028950" y="-3798"/>
            <a:ext cx="3086100" cy="1737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a:solidFill>
                  <a:srgbClr val="7030A0"/>
                </a:solidFill>
                <a:latin typeface="Arial" panose="020B0604020202020204" pitchFamily="34" charset="0"/>
                <a:cs typeface="Arial" panose="020B0604020202020204" pitchFamily="34" charset="0"/>
              </a:rPr>
              <a:t>CUI // REL USA, FVEY, NATO</a:t>
            </a:r>
          </a:p>
        </p:txBody>
      </p:sp>
      <p:sp>
        <p:nvSpPr>
          <p:cNvPr id="4" name="Rectangle 3">
            <a:extLst>
              <a:ext uri="{FF2B5EF4-FFF2-40B4-BE49-F238E27FC236}">
                <a16:creationId xmlns:a16="http://schemas.microsoft.com/office/drawing/2014/main" id="{23ED7181-92CE-4A03-FA78-341238EADC73}"/>
              </a:ext>
            </a:extLst>
          </p:cNvPr>
          <p:cNvSpPr/>
          <p:nvPr userDrawn="1"/>
        </p:nvSpPr>
        <p:spPr>
          <a:xfrm>
            <a:off x="3025439" y="6708701"/>
            <a:ext cx="3086100" cy="173785"/>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b="1">
                <a:solidFill>
                  <a:srgbClr val="7030A0"/>
                </a:solidFill>
                <a:latin typeface="Arial" panose="020B0604020202020204" pitchFamily="34" charset="0"/>
                <a:cs typeface="Arial" panose="020B0604020202020204" pitchFamily="34" charset="0"/>
              </a:rPr>
              <a:t>CUI // REL USA, FVEY, NATO</a:t>
            </a:r>
          </a:p>
        </p:txBody>
      </p:sp>
    </p:spTree>
    <p:extLst>
      <p:ext uri="{BB962C8B-B14F-4D97-AF65-F5344CB8AC3E}">
        <p14:creationId xmlns:p14="http://schemas.microsoft.com/office/powerpoint/2010/main" val="1942828289"/>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Lst>
  <p:hf hdr="0"/>
  <p:txStyles>
    <p:titleStyle>
      <a:lvl1pPr algn="ctr" rtl="0" eaLnBrk="1" fontAlgn="base" hangingPunct="1">
        <a:spcBef>
          <a:spcPct val="0"/>
        </a:spcBef>
        <a:spcAft>
          <a:spcPct val="0"/>
        </a:spcAft>
        <a:defRPr sz="2400" b="1" kern="1200">
          <a:solidFill>
            <a:schemeClr val="tx1"/>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300">
          <a:solidFill>
            <a:schemeClr val="tx1"/>
          </a:solidFill>
          <a:latin typeface="Calibri" panose="020F0502020204030204" pitchFamily="34" charset="0"/>
        </a:defRPr>
      </a:lvl2pPr>
      <a:lvl3pPr algn="ctr" rtl="0" eaLnBrk="1" fontAlgn="base" hangingPunct="1">
        <a:spcBef>
          <a:spcPct val="0"/>
        </a:spcBef>
        <a:spcAft>
          <a:spcPct val="0"/>
        </a:spcAft>
        <a:defRPr sz="3300">
          <a:solidFill>
            <a:schemeClr val="tx1"/>
          </a:solidFill>
          <a:latin typeface="Calibri" panose="020F0502020204030204" pitchFamily="34" charset="0"/>
        </a:defRPr>
      </a:lvl3pPr>
      <a:lvl4pPr algn="ctr" rtl="0" eaLnBrk="1" fontAlgn="base" hangingPunct="1">
        <a:spcBef>
          <a:spcPct val="0"/>
        </a:spcBef>
        <a:spcAft>
          <a:spcPct val="0"/>
        </a:spcAft>
        <a:defRPr sz="3300">
          <a:solidFill>
            <a:schemeClr val="tx1"/>
          </a:solidFill>
          <a:latin typeface="Calibri" panose="020F0502020204030204" pitchFamily="34" charset="0"/>
        </a:defRPr>
      </a:lvl4pPr>
      <a:lvl5pPr algn="ctr" rtl="0" eaLnBrk="1" fontAlgn="base" hangingPunct="1">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Calibri" panose="020F0502020204030204" pitchFamily="34" charset="0"/>
        </a:defRPr>
      </a:lvl6pPr>
      <a:lvl7pPr marL="685800" algn="ctr" rtl="0" eaLnBrk="1" fontAlgn="base" hangingPunct="1">
        <a:spcBef>
          <a:spcPct val="0"/>
        </a:spcBef>
        <a:spcAft>
          <a:spcPct val="0"/>
        </a:spcAft>
        <a:defRPr sz="3300">
          <a:solidFill>
            <a:schemeClr val="tx1"/>
          </a:solidFill>
          <a:latin typeface="Calibri" panose="020F0502020204030204" pitchFamily="34" charset="0"/>
        </a:defRPr>
      </a:lvl7pPr>
      <a:lvl8pPr marL="1028700" algn="ctr" rtl="0" eaLnBrk="1" fontAlgn="base" hangingPunct="1">
        <a:spcBef>
          <a:spcPct val="0"/>
        </a:spcBef>
        <a:spcAft>
          <a:spcPct val="0"/>
        </a:spcAft>
        <a:defRPr sz="3300">
          <a:solidFill>
            <a:schemeClr val="tx1"/>
          </a:solidFill>
          <a:latin typeface="Calibri" panose="020F0502020204030204" pitchFamily="34" charset="0"/>
        </a:defRPr>
      </a:lvl8pPr>
      <a:lvl9pPr marL="1371600" algn="ctr" rtl="0" eaLnBrk="1" fontAlgn="base" hangingPunct="1">
        <a:spcBef>
          <a:spcPct val="0"/>
        </a:spcBef>
        <a:spcAft>
          <a:spcPct val="0"/>
        </a:spcAft>
        <a:defRPr sz="3300">
          <a:solidFill>
            <a:schemeClr val="tx1"/>
          </a:solidFill>
          <a:latin typeface="Calibri" panose="020F0502020204030204"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Arial" panose="020B0604020202020204" pitchFamily="34" charset="0"/>
          <a:ea typeface="+mn-ea"/>
          <a:cs typeface="Arial" panose="020B0604020202020204" pitchFamily="34" charset="0"/>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7.png"/><Relationship Id="rId18" Type="http://schemas.microsoft.com/office/2007/relationships/hdphoto" Target="../media/hdphoto1.wdp"/><Relationship Id="rId3" Type="http://schemas.openxmlformats.org/officeDocument/2006/relationships/image" Target="../media/image7.png"/><Relationship Id="rId21" Type="http://schemas.openxmlformats.org/officeDocument/2006/relationships/image" Target="../media/image23.png"/><Relationship Id="rId7" Type="http://schemas.openxmlformats.org/officeDocument/2006/relationships/image" Target="../media/image11.emf"/><Relationship Id="rId12" Type="http://schemas.openxmlformats.org/officeDocument/2006/relationships/image" Target="../media/image16.emf"/><Relationship Id="rId17"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20.png"/><Relationship Id="rId20" Type="http://schemas.microsoft.com/office/2007/relationships/hdphoto" Target="../media/hdphoto2.wdp"/><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jpeg"/><Relationship Id="rId19" Type="http://schemas.openxmlformats.org/officeDocument/2006/relationships/image" Target="../media/image22.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microsoft.com/office/2007/relationships/hdphoto" Target="../media/hdphoto3.wdp"/></Relationships>
</file>

<file path=ppt/slides/_rels/slide2.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19.png"/><Relationship Id="rId18" Type="http://schemas.openxmlformats.org/officeDocument/2006/relationships/image" Target="../media/image22.png"/><Relationship Id="rId3" Type="http://schemas.openxmlformats.org/officeDocument/2006/relationships/image" Target="../media/image7.png"/><Relationship Id="rId21" Type="http://schemas.microsoft.com/office/2007/relationships/hdphoto" Target="../media/hdphoto1.wdp"/><Relationship Id="rId7" Type="http://schemas.openxmlformats.org/officeDocument/2006/relationships/image" Target="../media/image11.emf"/><Relationship Id="rId12" Type="http://schemas.openxmlformats.org/officeDocument/2006/relationships/image" Target="../media/image17.png"/><Relationship Id="rId17" Type="http://schemas.microsoft.com/office/2007/relationships/hdphoto" Target="../media/hdphoto3.wdp"/><Relationship Id="rId2" Type="http://schemas.openxmlformats.org/officeDocument/2006/relationships/notesSlide" Target="../notesSlides/notesSlide2.xml"/><Relationship Id="rId16" Type="http://schemas.openxmlformats.org/officeDocument/2006/relationships/image" Target="../media/image23.png"/><Relationship Id="rId20"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10.png"/><Relationship Id="rId11" Type="http://schemas.openxmlformats.org/officeDocument/2006/relationships/image" Target="../media/image16.emf"/><Relationship Id="rId5" Type="http://schemas.openxmlformats.org/officeDocument/2006/relationships/image" Target="../media/image9.png"/><Relationship Id="rId15" Type="http://schemas.openxmlformats.org/officeDocument/2006/relationships/image" Target="../media/image24.png"/><Relationship Id="rId10" Type="http://schemas.openxmlformats.org/officeDocument/2006/relationships/image" Target="../media/image12.emf"/><Relationship Id="rId19" Type="http://schemas.microsoft.com/office/2007/relationships/hdphoto" Target="../media/hdphoto2.wdp"/><Relationship Id="rId4" Type="http://schemas.openxmlformats.org/officeDocument/2006/relationships/image" Target="../media/image8.png"/><Relationship Id="rId9" Type="http://schemas.openxmlformats.org/officeDocument/2006/relationships/image" Target="../media/image15.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30064-21C5-9B18-BEE6-EFD545606CE2}"/>
            </a:ext>
          </a:extLst>
        </p:cNvPr>
        <p:cNvGrpSpPr/>
        <p:nvPr/>
      </p:nvGrpSpPr>
      <p:grpSpPr>
        <a:xfrm>
          <a:off x="0" y="0"/>
          <a:ext cx="0" cy="0"/>
          <a:chOff x="0" y="0"/>
          <a:chExt cx="0" cy="0"/>
        </a:xfrm>
      </p:grpSpPr>
      <p:sp>
        <p:nvSpPr>
          <p:cNvPr id="7" name="Title 2">
            <a:extLst>
              <a:ext uri="{FF2B5EF4-FFF2-40B4-BE49-F238E27FC236}">
                <a16:creationId xmlns:a16="http://schemas.microsoft.com/office/drawing/2014/main" id="{189D4F42-4620-0CF4-9AE6-99859025FBDC}"/>
              </a:ext>
            </a:extLst>
          </p:cNvPr>
          <p:cNvSpPr txBox="1">
            <a:spLocks/>
          </p:cNvSpPr>
          <p:nvPr/>
        </p:nvSpPr>
        <p:spPr>
          <a:xfrm>
            <a:off x="613928" y="40203"/>
            <a:ext cx="7737231" cy="423080"/>
          </a:xfrm>
          <a:prstGeom prst="rect">
            <a:avLst/>
          </a:prstGeom>
        </p:spPr>
        <p:txBody>
          <a:bodyPr/>
          <a:lstStyle>
            <a:lvl1pPr algn="ctr" rtl="0" eaLnBrk="1" fontAlgn="base" hangingPunct="1">
              <a:spcBef>
                <a:spcPct val="0"/>
              </a:spcBef>
              <a:spcAft>
                <a:spcPct val="0"/>
              </a:spcAft>
              <a:defRPr sz="3200" b="1" kern="1200">
                <a:solidFill>
                  <a:schemeClr val="tx1"/>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r>
              <a:rPr lang="en-US"/>
              <a:t>Network Architecture 2.5 (Current) </a:t>
            </a:r>
          </a:p>
        </p:txBody>
      </p:sp>
      <p:pic>
        <p:nvPicPr>
          <p:cNvPr id="13" name="Picture 12">
            <a:extLst>
              <a:ext uri="{FF2B5EF4-FFF2-40B4-BE49-F238E27FC236}">
                <a16:creationId xmlns:a16="http://schemas.microsoft.com/office/drawing/2014/main" id="{E3E1EEDC-1642-6984-4F6C-AAA69398FF49}"/>
              </a:ext>
            </a:extLst>
          </p:cNvPr>
          <p:cNvPicPr>
            <a:picLocks noChangeAspect="1"/>
          </p:cNvPicPr>
          <p:nvPr/>
        </p:nvPicPr>
        <p:blipFill>
          <a:blip r:embed="rId3"/>
          <a:stretch>
            <a:fillRect/>
          </a:stretch>
        </p:blipFill>
        <p:spPr>
          <a:xfrm>
            <a:off x="1062589" y="6388237"/>
            <a:ext cx="632184" cy="389620"/>
          </a:xfrm>
          <a:prstGeom prst="rect">
            <a:avLst/>
          </a:prstGeom>
        </p:spPr>
      </p:pic>
      <p:sp>
        <p:nvSpPr>
          <p:cNvPr id="51" name="Rectangle 50">
            <a:extLst>
              <a:ext uri="{FF2B5EF4-FFF2-40B4-BE49-F238E27FC236}">
                <a16:creationId xmlns:a16="http://schemas.microsoft.com/office/drawing/2014/main" id="{9319AA40-2B0A-7910-E933-71529A656D10}"/>
              </a:ext>
            </a:extLst>
          </p:cNvPr>
          <p:cNvSpPr/>
          <p:nvPr/>
        </p:nvSpPr>
        <p:spPr>
          <a:xfrm>
            <a:off x="1166244" y="6387292"/>
            <a:ext cx="426451" cy="241504"/>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latin typeface="Calibri"/>
            </a:endParaRPr>
          </a:p>
        </p:txBody>
      </p:sp>
      <p:pic>
        <p:nvPicPr>
          <p:cNvPr id="89" name="Picture 88">
            <a:extLst>
              <a:ext uri="{FF2B5EF4-FFF2-40B4-BE49-F238E27FC236}">
                <a16:creationId xmlns:a16="http://schemas.microsoft.com/office/drawing/2014/main" id="{26E46A69-C423-BD74-0849-D9DA634F91E1}"/>
              </a:ext>
            </a:extLst>
          </p:cNvPr>
          <p:cNvPicPr>
            <a:picLocks noChangeAspect="1"/>
          </p:cNvPicPr>
          <p:nvPr/>
        </p:nvPicPr>
        <p:blipFill>
          <a:blip r:embed="rId3"/>
          <a:stretch>
            <a:fillRect/>
          </a:stretch>
        </p:blipFill>
        <p:spPr>
          <a:xfrm>
            <a:off x="262993" y="6388237"/>
            <a:ext cx="632184" cy="389620"/>
          </a:xfrm>
          <a:prstGeom prst="rect">
            <a:avLst/>
          </a:prstGeom>
        </p:spPr>
      </p:pic>
      <p:sp>
        <p:nvSpPr>
          <p:cNvPr id="94" name="TextBox 93">
            <a:extLst>
              <a:ext uri="{FF2B5EF4-FFF2-40B4-BE49-F238E27FC236}">
                <a16:creationId xmlns:a16="http://schemas.microsoft.com/office/drawing/2014/main" id="{6D7B63FC-D650-F0C2-13AB-69E8E05121D6}"/>
              </a:ext>
            </a:extLst>
          </p:cNvPr>
          <p:cNvSpPr txBox="1"/>
          <p:nvPr/>
        </p:nvSpPr>
        <p:spPr>
          <a:xfrm>
            <a:off x="7343336" y="5369609"/>
            <a:ext cx="1728605" cy="761747"/>
          </a:xfrm>
          <a:prstGeom prst="rect">
            <a:avLst/>
          </a:prstGeom>
          <a:noFill/>
          <a:ln>
            <a:solidFill>
              <a:schemeClr val="tx1"/>
            </a:solidFill>
          </a:ln>
        </p:spPr>
        <p:txBody>
          <a:bodyPr wrap="square" lIns="68580" tIns="34290" rIns="68580" bIns="34290" rtlCol="0" anchor="t">
            <a:spAutoFit/>
          </a:bodyPr>
          <a:lstStyle/>
          <a:p>
            <a:pPr algn="ctr"/>
            <a:r>
              <a:rPr lang="en-US" sz="900" b="1" u="sng">
                <a:solidFill>
                  <a:prstClr val="black"/>
                </a:solidFill>
                <a:latin typeface="Arial"/>
                <a:ea typeface="Calibri"/>
                <a:cs typeface="Arial"/>
              </a:rPr>
              <a:t>LEGEND</a:t>
            </a:r>
          </a:p>
          <a:p>
            <a:r>
              <a:rPr lang="en-US" sz="900">
                <a:solidFill>
                  <a:prstClr val="black"/>
                </a:solidFill>
                <a:latin typeface="Arial"/>
                <a:cs typeface="Arial"/>
              </a:rPr>
              <a:t>-----------------------------------------</a:t>
            </a:r>
          </a:p>
          <a:p>
            <a:r>
              <a:rPr lang="en-US" sz="900" b="1">
                <a:solidFill>
                  <a:prstClr val="black"/>
                </a:solidFill>
                <a:latin typeface="Arial"/>
                <a:cs typeface="Arial"/>
              </a:rPr>
              <a:t>SIPR</a:t>
            </a:r>
          </a:p>
          <a:p>
            <a:r>
              <a:rPr lang="en-US" sz="900" b="1">
                <a:solidFill>
                  <a:prstClr val="black"/>
                </a:solidFill>
                <a:latin typeface="Arial"/>
                <a:cs typeface="Arial"/>
              </a:rPr>
              <a:t>SBU</a:t>
            </a:r>
          </a:p>
          <a:p>
            <a:r>
              <a:rPr lang="en-US" sz="900" b="1">
                <a:solidFill>
                  <a:prstClr val="black"/>
                </a:solidFill>
                <a:latin typeface="Arial"/>
                <a:cs typeface="Arial"/>
              </a:rPr>
              <a:t>Should be Green</a:t>
            </a:r>
          </a:p>
        </p:txBody>
      </p:sp>
      <p:pic>
        <p:nvPicPr>
          <p:cNvPr id="98" name="Picture 97" descr="Icon&#10;&#10;Description automatically generated">
            <a:extLst>
              <a:ext uri="{FF2B5EF4-FFF2-40B4-BE49-F238E27FC236}">
                <a16:creationId xmlns:a16="http://schemas.microsoft.com/office/drawing/2014/main" id="{439A9EB7-5539-10F4-74F9-6068F792C3B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14088" y="3958258"/>
            <a:ext cx="370937" cy="495163"/>
          </a:xfrm>
          <a:prstGeom prst="rect">
            <a:avLst/>
          </a:prstGeom>
        </p:spPr>
      </p:pic>
      <p:cxnSp>
        <p:nvCxnSpPr>
          <p:cNvPr id="99" name="Straight Connector 98">
            <a:extLst>
              <a:ext uri="{FF2B5EF4-FFF2-40B4-BE49-F238E27FC236}">
                <a16:creationId xmlns:a16="http://schemas.microsoft.com/office/drawing/2014/main" id="{F5232671-4E63-E7F7-BDDA-668A84D115B0}"/>
              </a:ext>
            </a:extLst>
          </p:cNvPr>
          <p:cNvCxnSpPr>
            <a:cxnSpLocks/>
            <a:stCxn id="98" idx="2"/>
          </p:cNvCxnSpPr>
          <p:nvPr/>
        </p:nvCxnSpPr>
        <p:spPr>
          <a:xfrm>
            <a:off x="4899557" y="4453421"/>
            <a:ext cx="108904" cy="220522"/>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00" name="Rectangle 99">
            <a:extLst>
              <a:ext uri="{FF2B5EF4-FFF2-40B4-BE49-F238E27FC236}">
                <a16:creationId xmlns:a16="http://schemas.microsoft.com/office/drawing/2014/main" id="{B8CC44C0-1CC9-4AA4-E3BC-0D685E6B86DB}"/>
              </a:ext>
            </a:extLst>
          </p:cNvPr>
          <p:cNvSpPr/>
          <p:nvPr/>
        </p:nvSpPr>
        <p:spPr>
          <a:xfrm>
            <a:off x="4109078" y="4994799"/>
            <a:ext cx="704614" cy="626006"/>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b="1">
                <a:solidFill>
                  <a:prstClr val="black"/>
                </a:solidFill>
                <a:latin typeface=" Arial" panose="02020603050405020304"/>
                <a:cs typeface="Arial"/>
              </a:rPr>
              <a:t>3/2CR ITN</a:t>
            </a:r>
            <a:endParaRPr lang="en-US" sz="900" b="1">
              <a:solidFill>
                <a:prstClr val="black"/>
              </a:solidFill>
              <a:latin typeface=" Arial" panose="02020603050405020304"/>
              <a:cs typeface="Arial" panose="020B0604020202020204" pitchFamily="34" charset="0"/>
            </a:endParaRPr>
          </a:p>
        </p:txBody>
      </p:sp>
      <p:cxnSp>
        <p:nvCxnSpPr>
          <p:cNvPr id="102" name="Straight Connector 101">
            <a:extLst>
              <a:ext uri="{FF2B5EF4-FFF2-40B4-BE49-F238E27FC236}">
                <a16:creationId xmlns:a16="http://schemas.microsoft.com/office/drawing/2014/main" id="{7CC012B8-A69B-64C0-F088-EDF1C62E8C1A}"/>
              </a:ext>
            </a:extLst>
          </p:cNvPr>
          <p:cNvCxnSpPr>
            <a:cxnSpLocks/>
            <a:stCxn id="225" idx="2"/>
            <a:endCxn id="120" idx="0"/>
          </p:cNvCxnSpPr>
          <p:nvPr/>
        </p:nvCxnSpPr>
        <p:spPr>
          <a:xfrm>
            <a:off x="5391143" y="1540199"/>
            <a:ext cx="165322" cy="2394133"/>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8AC7C389-DB65-0D99-AF2E-3CA69318DE87}"/>
              </a:ext>
            </a:extLst>
          </p:cNvPr>
          <p:cNvCxnSpPr>
            <a:cxnSpLocks/>
            <a:stCxn id="225" idx="2"/>
            <a:endCxn id="98" idx="0"/>
          </p:cNvCxnSpPr>
          <p:nvPr/>
        </p:nvCxnSpPr>
        <p:spPr>
          <a:xfrm flipH="1">
            <a:off x="4899557" y="1540199"/>
            <a:ext cx="491586" cy="2418059"/>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4CF70A98-D272-E38F-69E8-B44F4079A330}"/>
              </a:ext>
            </a:extLst>
          </p:cNvPr>
          <p:cNvSpPr txBox="1"/>
          <p:nvPr/>
        </p:nvSpPr>
        <p:spPr>
          <a:xfrm>
            <a:off x="5033719" y="4041483"/>
            <a:ext cx="386644" cy="253916"/>
          </a:xfrm>
          <a:prstGeom prst="rect">
            <a:avLst/>
          </a:prstGeom>
          <a:noFill/>
        </p:spPr>
        <p:txBody>
          <a:bodyPr wrap="none" rtlCol="0">
            <a:spAutoFit/>
          </a:bodyPr>
          <a:lstStyle/>
          <a:p>
            <a:r>
              <a:rPr lang="en-US" sz="1050">
                <a:solidFill>
                  <a:prstClr val="black"/>
                </a:solidFill>
                <a:latin typeface=" Arial" panose="02020603050405020304"/>
              </a:rPr>
              <a:t>OR</a:t>
            </a:r>
          </a:p>
        </p:txBody>
      </p:sp>
      <p:sp>
        <p:nvSpPr>
          <p:cNvPr id="114" name="Cloud 113">
            <a:extLst>
              <a:ext uri="{FF2B5EF4-FFF2-40B4-BE49-F238E27FC236}">
                <a16:creationId xmlns:a16="http://schemas.microsoft.com/office/drawing/2014/main" id="{6F9ADB16-8A44-9539-2F68-5655BC9F779A}"/>
              </a:ext>
            </a:extLst>
          </p:cNvPr>
          <p:cNvSpPr/>
          <p:nvPr/>
        </p:nvSpPr>
        <p:spPr>
          <a:xfrm>
            <a:off x="7861298" y="1119156"/>
            <a:ext cx="928594" cy="798854"/>
          </a:xfrm>
          <a:prstGeom prst="cloud">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defRPr/>
            </a:pPr>
            <a:endParaRPr lang="en-US" sz="750">
              <a:solidFill>
                <a:prstClr val="black"/>
              </a:solidFill>
              <a:latin typeface="Arial" panose="020B0604020202020204"/>
            </a:endParaRPr>
          </a:p>
        </p:txBody>
      </p:sp>
      <p:cxnSp>
        <p:nvCxnSpPr>
          <p:cNvPr id="115" name="Straight Connector 114">
            <a:extLst>
              <a:ext uri="{FF2B5EF4-FFF2-40B4-BE49-F238E27FC236}">
                <a16:creationId xmlns:a16="http://schemas.microsoft.com/office/drawing/2014/main" id="{343C9749-9188-E2B9-707C-2097CC7A8C45}"/>
              </a:ext>
            </a:extLst>
          </p:cNvPr>
          <p:cNvCxnSpPr>
            <a:cxnSpLocks/>
          </p:cNvCxnSpPr>
          <p:nvPr/>
        </p:nvCxnSpPr>
        <p:spPr>
          <a:xfrm>
            <a:off x="8283334" y="3187812"/>
            <a:ext cx="0" cy="502450"/>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16" name="TextBox 115">
            <a:extLst>
              <a:ext uri="{FF2B5EF4-FFF2-40B4-BE49-F238E27FC236}">
                <a16:creationId xmlns:a16="http://schemas.microsoft.com/office/drawing/2014/main" id="{A4AC3700-4A46-BCF8-8372-6553D2CF5C00}"/>
              </a:ext>
            </a:extLst>
          </p:cNvPr>
          <p:cNvSpPr txBox="1"/>
          <p:nvPr/>
        </p:nvSpPr>
        <p:spPr>
          <a:xfrm>
            <a:off x="7885125" y="3770898"/>
            <a:ext cx="693863" cy="207749"/>
          </a:xfrm>
          <a:prstGeom prst="rect">
            <a:avLst/>
          </a:prstGeom>
          <a:noFill/>
          <a:ln>
            <a:solidFill>
              <a:srgbClr val="0070C0"/>
            </a:solidFill>
          </a:ln>
        </p:spPr>
        <p:txBody>
          <a:bodyPr wrap="square" lIns="68580" tIns="34290" rIns="68580" bIns="34290" rtlCol="0" anchor="t">
            <a:spAutoFit/>
          </a:bodyPr>
          <a:lstStyle/>
          <a:p>
            <a:pPr algn="ctr"/>
            <a:r>
              <a:rPr lang="en-US" sz="900" b="1">
                <a:solidFill>
                  <a:prstClr val="black"/>
                </a:solidFill>
                <a:latin typeface=" Arial" panose="02020603050405020304"/>
              </a:rPr>
              <a:t>UK ITN</a:t>
            </a:r>
          </a:p>
        </p:txBody>
      </p:sp>
      <p:sp>
        <p:nvSpPr>
          <p:cNvPr id="117" name="Cloud 116">
            <a:extLst>
              <a:ext uri="{FF2B5EF4-FFF2-40B4-BE49-F238E27FC236}">
                <a16:creationId xmlns:a16="http://schemas.microsoft.com/office/drawing/2014/main" id="{8EA85623-7BED-9B32-4B57-3AE0E36F3CF4}"/>
              </a:ext>
            </a:extLst>
          </p:cNvPr>
          <p:cNvSpPr/>
          <p:nvPr/>
        </p:nvSpPr>
        <p:spPr>
          <a:xfrm>
            <a:off x="7976765" y="2771897"/>
            <a:ext cx="674060" cy="415915"/>
          </a:xfrm>
          <a:prstGeom prst="cloud">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defRPr/>
            </a:pPr>
            <a:r>
              <a:rPr lang="en-US" sz="900">
                <a:solidFill>
                  <a:prstClr val="black"/>
                </a:solidFill>
                <a:latin typeface=" Arial" panose="02020603050405020304"/>
              </a:rPr>
              <a:t>UK TRIK</a:t>
            </a:r>
            <a:endParaRPr lang="en-US" sz="1350">
              <a:solidFill>
                <a:prstClr val="black"/>
              </a:solidFill>
              <a:latin typeface=" Arial" panose="02020603050405020304"/>
            </a:endParaRPr>
          </a:p>
        </p:txBody>
      </p:sp>
      <p:cxnSp>
        <p:nvCxnSpPr>
          <p:cNvPr id="118" name="Straight Connector 117">
            <a:extLst>
              <a:ext uri="{FF2B5EF4-FFF2-40B4-BE49-F238E27FC236}">
                <a16:creationId xmlns:a16="http://schemas.microsoft.com/office/drawing/2014/main" id="{DC878348-6363-BCE2-511F-34840430892A}"/>
              </a:ext>
            </a:extLst>
          </p:cNvPr>
          <p:cNvCxnSpPr>
            <a:cxnSpLocks/>
          </p:cNvCxnSpPr>
          <p:nvPr/>
        </p:nvCxnSpPr>
        <p:spPr>
          <a:xfrm flipV="1">
            <a:off x="8287932" y="1825542"/>
            <a:ext cx="21666" cy="953760"/>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19" name="Rectangle 118">
            <a:extLst>
              <a:ext uri="{FF2B5EF4-FFF2-40B4-BE49-F238E27FC236}">
                <a16:creationId xmlns:a16="http://schemas.microsoft.com/office/drawing/2014/main" id="{909E88E6-4C3A-DC97-5959-83F9E5491C69}"/>
              </a:ext>
            </a:extLst>
          </p:cNvPr>
          <p:cNvSpPr/>
          <p:nvPr/>
        </p:nvSpPr>
        <p:spPr>
          <a:xfrm>
            <a:off x="2303802" y="2579362"/>
            <a:ext cx="404894" cy="276425"/>
          </a:xfrm>
          <a:prstGeom prst="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b="1">
                <a:solidFill>
                  <a:prstClr val="black"/>
                </a:solidFill>
                <a:latin typeface=" Arial" panose="02020603050405020304"/>
              </a:rPr>
              <a:t>MMCS</a:t>
            </a:r>
          </a:p>
        </p:txBody>
      </p:sp>
      <p:sp>
        <p:nvSpPr>
          <p:cNvPr id="121" name="Rectangle 120">
            <a:extLst>
              <a:ext uri="{FF2B5EF4-FFF2-40B4-BE49-F238E27FC236}">
                <a16:creationId xmlns:a16="http://schemas.microsoft.com/office/drawing/2014/main" id="{617E2C06-21B2-C487-C697-22EF4DD4C185}"/>
              </a:ext>
            </a:extLst>
          </p:cNvPr>
          <p:cNvSpPr/>
          <p:nvPr/>
        </p:nvSpPr>
        <p:spPr>
          <a:xfrm>
            <a:off x="1516459" y="2397543"/>
            <a:ext cx="1893651" cy="66385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 Arial" panose="02020603050405020304"/>
            </a:endParaRPr>
          </a:p>
        </p:txBody>
      </p:sp>
      <p:sp>
        <p:nvSpPr>
          <p:cNvPr id="122" name="TextBox 121">
            <a:extLst>
              <a:ext uri="{FF2B5EF4-FFF2-40B4-BE49-F238E27FC236}">
                <a16:creationId xmlns:a16="http://schemas.microsoft.com/office/drawing/2014/main" id="{30C64353-AD31-00F5-57B8-B580712C398A}"/>
              </a:ext>
            </a:extLst>
          </p:cNvPr>
          <p:cNvSpPr txBox="1"/>
          <p:nvPr/>
        </p:nvSpPr>
        <p:spPr>
          <a:xfrm>
            <a:off x="1946290" y="2211136"/>
            <a:ext cx="1082833" cy="184666"/>
          </a:xfrm>
          <a:prstGeom prst="rect">
            <a:avLst/>
          </a:prstGeom>
          <a:noFill/>
        </p:spPr>
        <p:txBody>
          <a:bodyPr wrap="square" lIns="68580" tIns="34290" rIns="68580" bIns="34290" rtlCol="0" anchor="t">
            <a:spAutoFit/>
          </a:bodyPr>
          <a:lstStyle/>
          <a:p>
            <a:pPr algn="ctr"/>
            <a:r>
              <a:rPr lang="en-US" sz="750" b="1">
                <a:solidFill>
                  <a:prstClr val="black"/>
                </a:solidFill>
                <a:latin typeface=" Arial" panose="02020603050405020304"/>
              </a:rPr>
              <a:t>Assessment Cell</a:t>
            </a:r>
          </a:p>
        </p:txBody>
      </p:sp>
      <p:sp>
        <p:nvSpPr>
          <p:cNvPr id="123" name="TextBox 122">
            <a:extLst>
              <a:ext uri="{FF2B5EF4-FFF2-40B4-BE49-F238E27FC236}">
                <a16:creationId xmlns:a16="http://schemas.microsoft.com/office/drawing/2014/main" id="{6DB2BF26-2A98-AFDA-0C32-667F4F651557}"/>
              </a:ext>
            </a:extLst>
          </p:cNvPr>
          <p:cNvSpPr txBox="1"/>
          <p:nvPr/>
        </p:nvSpPr>
        <p:spPr>
          <a:xfrm>
            <a:off x="1596771" y="2836202"/>
            <a:ext cx="580928" cy="161583"/>
          </a:xfrm>
          <a:prstGeom prst="rect">
            <a:avLst/>
          </a:prstGeom>
          <a:noFill/>
        </p:spPr>
        <p:txBody>
          <a:bodyPr wrap="none" lIns="68580" tIns="34290" rIns="68580" bIns="34290" rtlCol="0" anchor="t">
            <a:spAutoFit/>
          </a:bodyPr>
          <a:lstStyle/>
          <a:p>
            <a:r>
              <a:rPr lang="en-US" sz="600" b="1">
                <a:solidFill>
                  <a:prstClr val="black"/>
                </a:solidFill>
                <a:latin typeface=" Arial" panose="02020603050405020304"/>
              </a:rPr>
              <a:t>Enemy Data</a:t>
            </a:r>
          </a:p>
        </p:txBody>
      </p:sp>
      <p:sp>
        <p:nvSpPr>
          <p:cNvPr id="124" name="TextBox 123">
            <a:extLst>
              <a:ext uri="{FF2B5EF4-FFF2-40B4-BE49-F238E27FC236}">
                <a16:creationId xmlns:a16="http://schemas.microsoft.com/office/drawing/2014/main" id="{2C34DCB1-D57A-271A-4F26-08F674AE1D6D}"/>
              </a:ext>
            </a:extLst>
          </p:cNvPr>
          <p:cNvSpPr txBox="1"/>
          <p:nvPr/>
        </p:nvSpPr>
        <p:spPr>
          <a:xfrm>
            <a:off x="2203851" y="2854076"/>
            <a:ext cx="625812" cy="161583"/>
          </a:xfrm>
          <a:prstGeom prst="rect">
            <a:avLst/>
          </a:prstGeom>
          <a:noFill/>
        </p:spPr>
        <p:txBody>
          <a:bodyPr wrap="none" lIns="68580" tIns="34290" rIns="68580" bIns="34290" rtlCol="0" anchor="t">
            <a:spAutoFit/>
          </a:bodyPr>
          <a:lstStyle/>
          <a:p>
            <a:r>
              <a:rPr lang="en-US" sz="600" b="1">
                <a:solidFill>
                  <a:prstClr val="black"/>
                </a:solidFill>
                <a:latin typeface=" Arial" panose="02020603050405020304"/>
              </a:rPr>
              <a:t>Friendly Data</a:t>
            </a:r>
            <a:endParaRPr lang="en-US" sz="1350" b="1">
              <a:solidFill>
                <a:prstClr val="black"/>
              </a:solidFill>
              <a:latin typeface="Calibri"/>
            </a:endParaRPr>
          </a:p>
        </p:txBody>
      </p:sp>
      <p:sp>
        <p:nvSpPr>
          <p:cNvPr id="125" name="Rectangle 124">
            <a:extLst>
              <a:ext uri="{FF2B5EF4-FFF2-40B4-BE49-F238E27FC236}">
                <a16:creationId xmlns:a16="http://schemas.microsoft.com/office/drawing/2014/main" id="{27FE459E-2625-9925-43DD-2A5C2D545C6C}"/>
              </a:ext>
            </a:extLst>
          </p:cNvPr>
          <p:cNvSpPr/>
          <p:nvPr/>
        </p:nvSpPr>
        <p:spPr>
          <a:xfrm>
            <a:off x="2137606" y="3797411"/>
            <a:ext cx="374978" cy="201017"/>
          </a:xfrm>
          <a:prstGeom prst="rect">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825">
                <a:solidFill>
                  <a:prstClr val="black"/>
                </a:solidFill>
                <a:latin typeface=" Arial" panose="02020603050405020304"/>
              </a:rPr>
              <a:t>TAK</a:t>
            </a:r>
          </a:p>
        </p:txBody>
      </p:sp>
      <p:sp>
        <p:nvSpPr>
          <p:cNvPr id="126" name="TextBox 125">
            <a:extLst>
              <a:ext uri="{FF2B5EF4-FFF2-40B4-BE49-F238E27FC236}">
                <a16:creationId xmlns:a16="http://schemas.microsoft.com/office/drawing/2014/main" id="{1A83D5EB-69F7-45B2-B51A-ABEFFE64946F}"/>
              </a:ext>
            </a:extLst>
          </p:cNvPr>
          <p:cNvSpPr txBox="1"/>
          <p:nvPr/>
        </p:nvSpPr>
        <p:spPr>
          <a:xfrm>
            <a:off x="2056498" y="3544968"/>
            <a:ext cx="523376" cy="190501"/>
          </a:xfrm>
          <a:prstGeom prst="rect">
            <a:avLst/>
          </a:prstGeom>
          <a:noFill/>
          <a:ln>
            <a:solidFill>
              <a:srgbClr val="FF0000"/>
            </a:solidFill>
          </a:ln>
        </p:spPr>
        <p:txBody>
          <a:bodyPr wrap="square" lIns="68580" tIns="34290" rIns="68580" bIns="34290" rtlCol="0" anchor="t">
            <a:spAutoFit/>
          </a:bodyPr>
          <a:lstStyle/>
          <a:p>
            <a:pPr algn="ctr"/>
            <a:r>
              <a:rPr lang="en-US" sz="788" b="1">
                <a:solidFill>
                  <a:prstClr val="black"/>
                </a:solidFill>
                <a:latin typeface=" Arial" panose="02020603050405020304"/>
              </a:rPr>
              <a:t>OPFOR</a:t>
            </a:r>
            <a:endParaRPr lang="en-US" sz="1350">
              <a:solidFill>
                <a:prstClr val="black"/>
              </a:solidFill>
              <a:latin typeface="Calibri"/>
            </a:endParaRPr>
          </a:p>
        </p:txBody>
      </p:sp>
      <p:sp>
        <p:nvSpPr>
          <p:cNvPr id="127" name="Flowchart: Decision 126">
            <a:extLst>
              <a:ext uri="{FF2B5EF4-FFF2-40B4-BE49-F238E27FC236}">
                <a16:creationId xmlns:a16="http://schemas.microsoft.com/office/drawing/2014/main" id="{3EC51B79-2CB5-662C-1A09-8FE875F9E540}"/>
              </a:ext>
            </a:extLst>
          </p:cNvPr>
          <p:cNvSpPr/>
          <p:nvPr/>
        </p:nvSpPr>
        <p:spPr>
          <a:xfrm>
            <a:off x="2551830" y="4328845"/>
            <a:ext cx="272225" cy="275474"/>
          </a:xfrm>
          <a:prstGeom prst="flowChartDecision">
            <a:avLst/>
          </a:prstGeom>
          <a:solidFill>
            <a:srgbClr val="FF0000"/>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 Arial" panose="02020603050405020304"/>
            </a:endParaRPr>
          </a:p>
        </p:txBody>
      </p:sp>
      <p:sp>
        <p:nvSpPr>
          <p:cNvPr id="129" name="Isosceles Triangle 128">
            <a:extLst>
              <a:ext uri="{FF2B5EF4-FFF2-40B4-BE49-F238E27FC236}">
                <a16:creationId xmlns:a16="http://schemas.microsoft.com/office/drawing/2014/main" id="{57089FA8-9641-EEB0-1800-DA615A6B7E5C}"/>
              </a:ext>
            </a:extLst>
          </p:cNvPr>
          <p:cNvSpPr/>
          <p:nvPr/>
        </p:nvSpPr>
        <p:spPr>
          <a:xfrm>
            <a:off x="2644959" y="4426568"/>
            <a:ext cx="107119" cy="80029"/>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 Arial" panose="02020603050405020304"/>
            </a:endParaRPr>
          </a:p>
        </p:txBody>
      </p:sp>
      <p:sp>
        <p:nvSpPr>
          <p:cNvPr id="131" name="Rectangle 130">
            <a:extLst>
              <a:ext uri="{FF2B5EF4-FFF2-40B4-BE49-F238E27FC236}">
                <a16:creationId xmlns:a16="http://schemas.microsoft.com/office/drawing/2014/main" id="{A657D80D-46F4-A058-C1F3-C3DB42BED10A}"/>
              </a:ext>
            </a:extLst>
          </p:cNvPr>
          <p:cNvSpPr/>
          <p:nvPr/>
        </p:nvSpPr>
        <p:spPr>
          <a:xfrm>
            <a:off x="537343" y="4858442"/>
            <a:ext cx="884208" cy="16040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b="1">
                <a:solidFill>
                  <a:prstClr val="black"/>
                </a:solidFill>
                <a:latin typeface=" Arial" panose="02020603050405020304"/>
                <a:cs typeface="Arial"/>
              </a:rPr>
              <a:t>5-4 ADAR </a:t>
            </a:r>
            <a:endParaRPr lang="en-US" sz="900" b="1">
              <a:solidFill>
                <a:prstClr val="black"/>
              </a:solidFill>
              <a:latin typeface=" Arial" panose="02020603050405020304"/>
              <a:cs typeface="Arial" panose="020B0604020202020204" pitchFamily="34" charset="0"/>
            </a:endParaRPr>
          </a:p>
        </p:txBody>
      </p:sp>
      <p:sp>
        <p:nvSpPr>
          <p:cNvPr id="132" name="TextBox 131">
            <a:extLst>
              <a:ext uri="{FF2B5EF4-FFF2-40B4-BE49-F238E27FC236}">
                <a16:creationId xmlns:a16="http://schemas.microsoft.com/office/drawing/2014/main" id="{534474A4-F3F6-BE79-0D1F-906EB95282A9}"/>
              </a:ext>
            </a:extLst>
          </p:cNvPr>
          <p:cNvSpPr txBox="1"/>
          <p:nvPr/>
        </p:nvSpPr>
        <p:spPr>
          <a:xfrm>
            <a:off x="678010" y="5909075"/>
            <a:ext cx="569514" cy="207749"/>
          </a:xfrm>
          <a:prstGeom prst="rect">
            <a:avLst/>
          </a:prstGeom>
          <a:noFill/>
          <a:ln>
            <a:solidFill>
              <a:schemeClr val="bg1"/>
            </a:solidFill>
          </a:ln>
        </p:spPr>
        <p:txBody>
          <a:bodyPr wrap="square" lIns="68580" tIns="34290" rIns="68580" bIns="34290" rtlCol="0" anchor="ctr">
            <a:spAutoFit/>
          </a:bodyPr>
          <a:lstStyle/>
          <a:p>
            <a:pPr algn="ctr"/>
            <a:r>
              <a:rPr lang="en-US" sz="700" b="1">
                <a:solidFill>
                  <a:prstClr val="black"/>
                </a:solidFill>
                <a:latin typeface="Arial" panose="020B0604020202020204" pitchFamily="34" charset="0"/>
                <a:ea typeface="Calibri"/>
                <a:cs typeface="Arial" panose="020B0604020202020204" pitchFamily="34" charset="0"/>
              </a:rPr>
              <a:t>FAAD C2</a:t>
            </a:r>
            <a:r>
              <a:rPr lang="en-US" sz="900" b="1">
                <a:solidFill>
                  <a:prstClr val="black"/>
                </a:solidFill>
                <a:latin typeface="Arial" panose="020B0604020202020204" pitchFamily="34" charset="0"/>
                <a:ea typeface="Calibri"/>
                <a:cs typeface="Arial" panose="020B0604020202020204" pitchFamily="34" charset="0"/>
              </a:rPr>
              <a:t> </a:t>
            </a:r>
            <a:endParaRPr lang="en-US" sz="900" b="1">
              <a:solidFill>
                <a:prstClr val="black"/>
              </a:solidFill>
              <a:latin typeface=" Arial" panose="02020603050405020304"/>
            </a:endParaRPr>
          </a:p>
        </p:txBody>
      </p:sp>
      <p:sp>
        <p:nvSpPr>
          <p:cNvPr id="133" name="Rectangle 132">
            <a:extLst>
              <a:ext uri="{FF2B5EF4-FFF2-40B4-BE49-F238E27FC236}">
                <a16:creationId xmlns:a16="http://schemas.microsoft.com/office/drawing/2014/main" id="{84C2D140-3C09-329D-EFD1-2EA806E0A2B3}"/>
              </a:ext>
            </a:extLst>
          </p:cNvPr>
          <p:cNvSpPr/>
          <p:nvPr/>
        </p:nvSpPr>
        <p:spPr>
          <a:xfrm>
            <a:off x="4043094" y="4699367"/>
            <a:ext cx="1710940" cy="1807424"/>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136" name="Isosceles Triangle 135">
            <a:extLst>
              <a:ext uri="{FF2B5EF4-FFF2-40B4-BE49-F238E27FC236}">
                <a16:creationId xmlns:a16="http://schemas.microsoft.com/office/drawing/2014/main" id="{52C39F88-0D3B-7C45-E597-DCCF7318F92D}"/>
              </a:ext>
            </a:extLst>
          </p:cNvPr>
          <p:cNvSpPr/>
          <p:nvPr/>
        </p:nvSpPr>
        <p:spPr>
          <a:xfrm>
            <a:off x="5403021" y="6271246"/>
            <a:ext cx="107119" cy="80029"/>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 Arial" panose="02020603050405020304"/>
            </a:endParaRPr>
          </a:p>
        </p:txBody>
      </p:sp>
      <p:sp>
        <p:nvSpPr>
          <p:cNvPr id="137" name="Rectangle 136">
            <a:extLst>
              <a:ext uri="{FF2B5EF4-FFF2-40B4-BE49-F238E27FC236}">
                <a16:creationId xmlns:a16="http://schemas.microsoft.com/office/drawing/2014/main" id="{16493CDD-7CD8-F6CF-8E77-B225AC6260BA}"/>
              </a:ext>
            </a:extLst>
          </p:cNvPr>
          <p:cNvSpPr/>
          <p:nvPr/>
        </p:nvSpPr>
        <p:spPr>
          <a:xfrm>
            <a:off x="5327063" y="6240501"/>
            <a:ext cx="220579" cy="14036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138" name="Isosceles Triangle 137">
            <a:extLst>
              <a:ext uri="{FF2B5EF4-FFF2-40B4-BE49-F238E27FC236}">
                <a16:creationId xmlns:a16="http://schemas.microsoft.com/office/drawing/2014/main" id="{44047645-A863-22E4-E099-1BB2ED5E5B68}"/>
              </a:ext>
            </a:extLst>
          </p:cNvPr>
          <p:cNvSpPr/>
          <p:nvPr/>
        </p:nvSpPr>
        <p:spPr>
          <a:xfrm>
            <a:off x="4577429" y="6274610"/>
            <a:ext cx="107119" cy="80029"/>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 Arial" panose="02020603050405020304"/>
            </a:endParaRPr>
          </a:p>
        </p:txBody>
      </p:sp>
      <p:sp>
        <p:nvSpPr>
          <p:cNvPr id="139" name="Rectangle 138">
            <a:extLst>
              <a:ext uri="{FF2B5EF4-FFF2-40B4-BE49-F238E27FC236}">
                <a16:creationId xmlns:a16="http://schemas.microsoft.com/office/drawing/2014/main" id="{5A27D73D-7253-DC89-33FE-92FB5D7D1A40}"/>
              </a:ext>
            </a:extLst>
          </p:cNvPr>
          <p:cNvSpPr/>
          <p:nvPr/>
        </p:nvSpPr>
        <p:spPr>
          <a:xfrm>
            <a:off x="4530778" y="6243864"/>
            <a:ext cx="220579" cy="14036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pic>
        <p:nvPicPr>
          <p:cNvPr id="140" name="Picture 139">
            <a:extLst>
              <a:ext uri="{FF2B5EF4-FFF2-40B4-BE49-F238E27FC236}">
                <a16:creationId xmlns:a16="http://schemas.microsoft.com/office/drawing/2014/main" id="{548B1084-686E-E85E-6EA2-FFD4C9585D1C}"/>
              </a:ext>
            </a:extLst>
          </p:cNvPr>
          <p:cNvPicPr>
            <a:picLocks noChangeAspect="1"/>
          </p:cNvPicPr>
          <p:nvPr/>
        </p:nvPicPr>
        <p:blipFill>
          <a:blip r:embed="rId5"/>
          <a:stretch>
            <a:fillRect/>
          </a:stretch>
        </p:blipFill>
        <p:spPr>
          <a:xfrm>
            <a:off x="4966361" y="6089515"/>
            <a:ext cx="140719" cy="148402"/>
          </a:xfrm>
          <a:prstGeom prst="rect">
            <a:avLst/>
          </a:prstGeom>
        </p:spPr>
      </p:pic>
      <p:grpSp>
        <p:nvGrpSpPr>
          <p:cNvPr id="141" name="Group 140">
            <a:extLst>
              <a:ext uri="{FF2B5EF4-FFF2-40B4-BE49-F238E27FC236}">
                <a16:creationId xmlns:a16="http://schemas.microsoft.com/office/drawing/2014/main" id="{8E5DB163-B8EF-F9E9-336A-97FD08FBA8DD}"/>
              </a:ext>
            </a:extLst>
          </p:cNvPr>
          <p:cNvGrpSpPr/>
          <p:nvPr/>
        </p:nvGrpSpPr>
        <p:grpSpPr>
          <a:xfrm>
            <a:off x="1846790" y="4304955"/>
            <a:ext cx="206765" cy="299364"/>
            <a:chOff x="2182303" y="4119024"/>
            <a:chExt cx="275686" cy="399152"/>
          </a:xfrm>
        </p:grpSpPr>
        <p:pic>
          <p:nvPicPr>
            <p:cNvPr id="142" name="Picture 141">
              <a:extLst>
                <a:ext uri="{FF2B5EF4-FFF2-40B4-BE49-F238E27FC236}">
                  <a16:creationId xmlns:a16="http://schemas.microsoft.com/office/drawing/2014/main" id="{AC94A789-CFD1-17FA-A90D-1EA3A421E7D2}"/>
                </a:ext>
              </a:extLst>
            </p:cNvPr>
            <p:cNvPicPr>
              <a:picLocks noChangeAspect="1"/>
            </p:cNvPicPr>
            <p:nvPr/>
          </p:nvPicPr>
          <p:blipFill>
            <a:blip r:embed="rId6"/>
            <a:stretch>
              <a:fillRect/>
            </a:stretch>
          </p:blipFill>
          <p:spPr>
            <a:xfrm>
              <a:off x="2182303" y="4119024"/>
              <a:ext cx="275686" cy="399152"/>
            </a:xfrm>
            <a:prstGeom prst="rect">
              <a:avLst/>
            </a:prstGeom>
          </p:spPr>
        </p:pic>
        <p:sp>
          <p:nvSpPr>
            <p:cNvPr id="143" name="Isosceles Triangle 142">
              <a:extLst>
                <a:ext uri="{FF2B5EF4-FFF2-40B4-BE49-F238E27FC236}">
                  <a16:creationId xmlns:a16="http://schemas.microsoft.com/office/drawing/2014/main" id="{FB865277-19F2-0C19-D1BA-61CBDF2F1160}"/>
                </a:ext>
              </a:extLst>
            </p:cNvPr>
            <p:cNvSpPr/>
            <p:nvPr/>
          </p:nvSpPr>
          <p:spPr>
            <a:xfrm>
              <a:off x="2200211" y="4142582"/>
              <a:ext cx="248908" cy="173269"/>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144" name="Rectangle 143">
              <a:extLst>
                <a:ext uri="{FF2B5EF4-FFF2-40B4-BE49-F238E27FC236}">
                  <a16:creationId xmlns:a16="http://schemas.microsoft.com/office/drawing/2014/main" id="{E2F4E2A3-A319-4239-87B6-31F2181BEA04}"/>
                </a:ext>
              </a:extLst>
            </p:cNvPr>
            <p:cNvSpPr/>
            <p:nvPr/>
          </p:nvSpPr>
          <p:spPr>
            <a:xfrm>
              <a:off x="2203870" y="4311231"/>
              <a:ext cx="245312" cy="205999"/>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grpSp>
      <p:sp>
        <p:nvSpPr>
          <p:cNvPr id="145" name="Half Frame 144">
            <a:extLst>
              <a:ext uri="{FF2B5EF4-FFF2-40B4-BE49-F238E27FC236}">
                <a16:creationId xmlns:a16="http://schemas.microsoft.com/office/drawing/2014/main" id="{479F07F1-B1FA-586F-D39F-4283ADCAF26E}"/>
              </a:ext>
            </a:extLst>
          </p:cNvPr>
          <p:cNvSpPr/>
          <p:nvPr/>
        </p:nvSpPr>
        <p:spPr>
          <a:xfrm rot="13544933">
            <a:off x="1904075" y="4404007"/>
            <a:ext cx="116477" cy="115858"/>
          </a:xfrm>
          <a:prstGeom prst="halfFrame">
            <a:avLst>
              <a:gd name="adj1" fmla="val 21198"/>
              <a:gd name="adj2" fmla="val 1955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0">
              <a:solidFill>
                <a:prstClr val="black"/>
              </a:solidFill>
              <a:latin typeface=" Arial" panose="02020603050405020304"/>
            </a:endParaRPr>
          </a:p>
        </p:txBody>
      </p:sp>
      <p:grpSp>
        <p:nvGrpSpPr>
          <p:cNvPr id="146" name="Group 145">
            <a:extLst>
              <a:ext uri="{FF2B5EF4-FFF2-40B4-BE49-F238E27FC236}">
                <a16:creationId xmlns:a16="http://schemas.microsoft.com/office/drawing/2014/main" id="{EAC0DB78-8B3C-DAD5-58A7-09232AB33BED}"/>
              </a:ext>
            </a:extLst>
          </p:cNvPr>
          <p:cNvGrpSpPr/>
          <p:nvPr/>
        </p:nvGrpSpPr>
        <p:grpSpPr>
          <a:xfrm>
            <a:off x="2168082" y="4299889"/>
            <a:ext cx="206765" cy="299364"/>
            <a:chOff x="2182303" y="4119024"/>
            <a:chExt cx="275686" cy="399152"/>
          </a:xfrm>
        </p:grpSpPr>
        <p:pic>
          <p:nvPicPr>
            <p:cNvPr id="147" name="Picture 146">
              <a:extLst>
                <a:ext uri="{FF2B5EF4-FFF2-40B4-BE49-F238E27FC236}">
                  <a16:creationId xmlns:a16="http://schemas.microsoft.com/office/drawing/2014/main" id="{68F7C459-8A81-2D85-FFFD-83BFF89CEED7}"/>
                </a:ext>
              </a:extLst>
            </p:cNvPr>
            <p:cNvPicPr>
              <a:picLocks noChangeAspect="1"/>
            </p:cNvPicPr>
            <p:nvPr/>
          </p:nvPicPr>
          <p:blipFill>
            <a:blip r:embed="rId6"/>
            <a:stretch>
              <a:fillRect/>
            </a:stretch>
          </p:blipFill>
          <p:spPr>
            <a:xfrm>
              <a:off x="2182303" y="4119024"/>
              <a:ext cx="275686" cy="399152"/>
            </a:xfrm>
            <a:prstGeom prst="rect">
              <a:avLst/>
            </a:prstGeom>
          </p:spPr>
        </p:pic>
        <p:sp>
          <p:nvSpPr>
            <p:cNvPr id="148" name="Isosceles Triangle 147">
              <a:extLst>
                <a:ext uri="{FF2B5EF4-FFF2-40B4-BE49-F238E27FC236}">
                  <a16:creationId xmlns:a16="http://schemas.microsoft.com/office/drawing/2014/main" id="{75790E73-5FA9-5717-7F45-45C38C1D6F9C}"/>
                </a:ext>
              </a:extLst>
            </p:cNvPr>
            <p:cNvSpPr/>
            <p:nvPr/>
          </p:nvSpPr>
          <p:spPr>
            <a:xfrm>
              <a:off x="2200211" y="4142582"/>
              <a:ext cx="248908" cy="173269"/>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149" name="Rectangle 148">
              <a:extLst>
                <a:ext uri="{FF2B5EF4-FFF2-40B4-BE49-F238E27FC236}">
                  <a16:creationId xmlns:a16="http://schemas.microsoft.com/office/drawing/2014/main" id="{5A430D99-ABD5-7AEC-BD6A-7488583EB4AD}"/>
                </a:ext>
              </a:extLst>
            </p:cNvPr>
            <p:cNvSpPr/>
            <p:nvPr/>
          </p:nvSpPr>
          <p:spPr>
            <a:xfrm>
              <a:off x="2203870" y="4311231"/>
              <a:ext cx="245312" cy="205999"/>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grpSp>
      <p:sp>
        <p:nvSpPr>
          <p:cNvPr id="150" name="Half Frame 149">
            <a:extLst>
              <a:ext uri="{FF2B5EF4-FFF2-40B4-BE49-F238E27FC236}">
                <a16:creationId xmlns:a16="http://schemas.microsoft.com/office/drawing/2014/main" id="{EDABE553-6093-2BEC-273B-2088DA7E91D4}"/>
              </a:ext>
            </a:extLst>
          </p:cNvPr>
          <p:cNvSpPr/>
          <p:nvPr/>
        </p:nvSpPr>
        <p:spPr>
          <a:xfrm rot="13544933">
            <a:off x="2211017" y="4420902"/>
            <a:ext cx="116477" cy="115858"/>
          </a:xfrm>
          <a:prstGeom prst="halfFrame">
            <a:avLst>
              <a:gd name="adj1" fmla="val 21198"/>
              <a:gd name="adj2" fmla="val 1955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0">
              <a:solidFill>
                <a:prstClr val="black"/>
              </a:solidFill>
              <a:latin typeface=" Arial" panose="02020603050405020304"/>
            </a:endParaRPr>
          </a:p>
        </p:txBody>
      </p:sp>
      <p:cxnSp>
        <p:nvCxnSpPr>
          <p:cNvPr id="152" name="Straight Connector 151">
            <a:extLst>
              <a:ext uri="{FF2B5EF4-FFF2-40B4-BE49-F238E27FC236}">
                <a16:creationId xmlns:a16="http://schemas.microsoft.com/office/drawing/2014/main" id="{5AAB725D-E778-46F9-B7E6-DC7D5D375EBC}"/>
              </a:ext>
            </a:extLst>
          </p:cNvPr>
          <p:cNvCxnSpPr>
            <a:cxnSpLocks/>
          </p:cNvCxnSpPr>
          <p:nvPr/>
        </p:nvCxnSpPr>
        <p:spPr>
          <a:xfrm flipH="1" flipV="1">
            <a:off x="2516757" y="3966184"/>
            <a:ext cx="169311" cy="358622"/>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0903D388-28FA-7FDF-74AE-A56222814270}"/>
              </a:ext>
            </a:extLst>
          </p:cNvPr>
          <p:cNvCxnSpPr>
            <a:cxnSpLocks/>
          </p:cNvCxnSpPr>
          <p:nvPr/>
        </p:nvCxnSpPr>
        <p:spPr>
          <a:xfrm flipV="1">
            <a:off x="2269223" y="3981826"/>
            <a:ext cx="47626" cy="310998"/>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99BA16F5-1A8A-FFDD-E1A5-CA71779DDCC6}"/>
              </a:ext>
            </a:extLst>
          </p:cNvPr>
          <p:cNvCxnSpPr>
            <a:cxnSpLocks/>
          </p:cNvCxnSpPr>
          <p:nvPr/>
        </p:nvCxnSpPr>
        <p:spPr>
          <a:xfrm flipV="1">
            <a:off x="1979811" y="3971430"/>
            <a:ext cx="173371" cy="312285"/>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56" name="Rectangle 155">
            <a:extLst>
              <a:ext uri="{FF2B5EF4-FFF2-40B4-BE49-F238E27FC236}">
                <a16:creationId xmlns:a16="http://schemas.microsoft.com/office/drawing/2014/main" id="{D9FB9138-0E43-ECF4-6507-30CAE5F1CC32}"/>
              </a:ext>
            </a:extLst>
          </p:cNvPr>
          <p:cNvSpPr/>
          <p:nvPr/>
        </p:nvSpPr>
        <p:spPr>
          <a:xfrm>
            <a:off x="1572115" y="2579362"/>
            <a:ext cx="588818" cy="276425"/>
          </a:xfrm>
          <a:prstGeom prst="rect">
            <a:avLst/>
          </a:prstGeom>
          <a:noFill/>
          <a:ln w="12700">
            <a:solidFill>
              <a:srgbClr val="4472C4"/>
            </a:solidFill>
          </a:ln>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b="1">
                <a:solidFill>
                  <a:prstClr val="black"/>
                </a:solidFill>
                <a:latin typeface=" Arial" panose="02020603050405020304"/>
              </a:rPr>
              <a:t>NIPR Workstation</a:t>
            </a:r>
            <a:endParaRPr lang="en-US" sz="600">
              <a:solidFill>
                <a:prstClr val="black"/>
              </a:solidFill>
              <a:latin typeface="Calibri"/>
            </a:endParaRPr>
          </a:p>
        </p:txBody>
      </p:sp>
      <p:sp>
        <p:nvSpPr>
          <p:cNvPr id="157" name="Rectangle 156">
            <a:extLst>
              <a:ext uri="{FF2B5EF4-FFF2-40B4-BE49-F238E27FC236}">
                <a16:creationId xmlns:a16="http://schemas.microsoft.com/office/drawing/2014/main" id="{8537A450-442D-A9D8-4892-13A8428390B6}"/>
              </a:ext>
            </a:extLst>
          </p:cNvPr>
          <p:cNvSpPr/>
          <p:nvPr/>
        </p:nvSpPr>
        <p:spPr>
          <a:xfrm>
            <a:off x="7491321" y="3769874"/>
            <a:ext cx="1478882" cy="1268329"/>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158" name="Rectangle 157">
            <a:extLst>
              <a:ext uri="{FF2B5EF4-FFF2-40B4-BE49-F238E27FC236}">
                <a16:creationId xmlns:a16="http://schemas.microsoft.com/office/drawing/2014/main" id="{D873B346-6A13-31CE-236E-51F51BB6C7B7}"/>
              </a:ext>
            </a:extLst>
          </p:cNvPr>
          <p:cNvSpPr/>
          <p:nvPr/>
        </p:nvSpPr>
        <p:spPr>
          <a:xfrm>
            <a:off x="230926" y="4864562"/>
            <a:ext cx="1478882" cy="1826961"/>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161" name="Rectangle 160">
            <a:extLst>
              <a:ext uri="{FF2B5EF4-FFF2-40B4-BE49-F238E27FC236}">
                <a16:creationId xmlns:a16="http://schemas.microsoft.com/office/drawing/2014/main" id="{5CD1AB47-97E3-6044-9860-D1918A5382F9}"/>
              </a:ext>
            </a:extLst>
          </p:cNvPr>
          <p:cNvSpPr/>
          <p:nvPr/>
        </p:nvSpPr>
        <p:spPr>
          <a:xfrm>
            <a:off x="4927408" y="6112667"/>
            <a:ext cx="220579" cy="14036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cxnSp>
        <p:nvCxnSpPr>
          <p:cNvPr id="162" name="Straight Connector 161">
            <a:extLst>
              <a:ext uri="{FF2B5EF4-FFF2-40B4-BE49-F238E27FC236}">
                <a16:creationId xmlns:a16="http://schemas.microsoft.com/office/drawing/2014/main" id="{65F124A8-0BC1-8575-E39D-92DD1751213A}"/>
              </a:ext>
            </a:extLst>
          </p:cNvPr>
          <p:cNvCxnSpPr>
            <a:cxnSpLocks/>
          </p:cNvCxnSpPr>
          <p:nvPr/>
        </p:nvCxnSpPr>
        <p:spPr>
          <a:xfrm flipH="1" flipV="1">
            <a:off x="5199598" y="5840760"/>
            <a:ext cx="217169" cy="413348"/>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4C63F24F-89CA-8F4E-130A-AF18CDB946C5}"/>
              </a:ext>
            </a:extLst>
          </p:cNvPr>
          <p:cNvCxnSpPr>
            <a:cxnSpLocks/>
          </p:cNvCxnSpPr>
          <p:nvPr/>
        </p:nvCxnSpPr>
        <p:spPr>
          <a:xfrm flipH="1">
            <a:off x="5050966" y="5842871"/>
            <a:ext cx="5536" cy="252569"/>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A25E547E-50E4-84AB-E278-CFF2982D99FC}"/>
              </a:ext>
            </a:extLst>
          </p:cNvPr>
          <p:cNvCxnSpPr>
            <a:cxnSpLocks/>
          </p:cNvCxnSpPr>
          <p:nvPr/>
        </p:nvCxnSpPr>
        <p:spPr>
          <a:xfrm flipV="1">
            <a:off x="4682808" y="5830992"/>
            <a:ext cx="211456" cy="391782"/>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65" name="Arc 164">
            <a:extLst>
              <a:ext uri="{FF2B5EF4-FFF2-40B4-BE49-F238E27FC236}">
                <a16:creationId xmlns:a16="http://schemas.microsoft.com/office/drawing/2014/main" id="{2C23A823-5CB0-3DBA-BA8A-5AE26C25DA31}"/>
              </a:ext>
            </a:extLst>
          </p:cNvPr>
          <p:cNvSpPr/>
          <p:nvPr/>
        </p:nvSpPr>
        <p:spPr>
          <a:xfrm rot="18780000">
            <a:off x="4914554" y="6200195"/>
            <a:ext cx="298627" cy="326252"/>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solidFill>
                <a:prstClr val="black"/>
              </a:solidFill>
              <a:latin typeface="Calibri"/>
            </a:endParaRPr>
          </a:p>
        </p:txBody>
      </p:sp>
      <p:sp>
        <p:nvSpPr>
          <p:cNvPr id="166" name="Rectangle 165">
            <a:extLst>
              <a:ext uri="{FF2B5EF4-FFF2-40B4-BE49-F238E27FC236}">
                <a16:creationId xmlns:a16="http://schemas.microsoft.com/office/drawing/2014/main" id="{29E21484-444F-2BC7-925C-19B3D1746FD0}"/>
              </a:ext>
            </a:extLst>
          </p:cNvPr>
          <p:cNvSpPr/>
          <p:nvPr/>
        </p:nvSpPr>
        <p:spPr>
          <a:xfrm>
            <a:off x="366648" y="6387292"/>
            <a:ext cx="426451" cy="241504"/>
          </a:xfrm>
          <a:prstGeom prst="rect">
            <a:avLst/>
          </a:prstGeom>
          <a:noFill/>
          <a:ln w="127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cxnSp>
        <p:nvCxnSpPr>
          <p:cNvPr id="167" name="Straight Connector 166">
            <a:extLst>
              <a:ext uri="{FF2B5EF4-FFF2-40B4-BE49-F238E27FC236}">
                <a16:creationId xmlns:a16="http://schemas.microsoft.com/office/drawing/2014/main" id="{7F6F416F-19D4-7F05-BB7E-5B181D3B82DD}"/>
              </a:ext>
            </a:extLst>
          </p:cNvPr>
          <p:cNvCxnSpPr>
            <a:cxnSpLocks/>
          </p:cNvCxnSpPr>
          <p:nvPr/>
        </p:nvCxnSpPr>
        <p:spPr>
          <a:xfrm flipH="1">
            <a:off x="613803" y="6123078"/>
            <a:ext cx="273984" cy="249780"/>
          </a:xfrm>
          <a:prstGeom prst="line">
            <a:avLst/>
          </a:prstGeom>
          <a:ln w="28575">
            <a:solidFill>
              <a:srgbClr val="FF0000"/>
            </a:solidFill>
            <a:prstDash val="dash"/>
            <a:headEnd type="triangle"/>
            <a:tailEnd type="triangle"/>
          </a:ln>
          <a:effectLst>
            <a:glow rad="101600">
              <a:schemeClr val="accent3">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68" name="TextBox 167">
            <a:extLst>
              <a:ext uri="{FF2B5EF4-FFF2-40B4-BE49-F238E27FC236}">
                <a16:creationId xmlns:a16="http://schemas.microsoft.com/office/drawing/2014/main" id="{0F82D74D-D64A-2F5B-58DD-3303F5CE2101}"/>
              </a:ext>
            </a:extLst>
          </p:cNvPr>
          <p:cNvSpPr txBox="1"/>
          <p:nvPr/>
        </p:nvSpPr>
        <p:spPr>
          <a:xfrm>
            <a:off x="7893876" y="4027264"/>
            <a:ext cx="694001" cy="380873"/>
          </a:xfrm>
          <a:prstGeom prst="rect">
            <a:avLst/>
          </a:prstGeom>
          <a:noFill/>
        </p:spPr>
        <p:txBody>
          <a:bodyPr wrap="square" lIns="68580" tIns="34290" rIns="68580" bIns="34290" rtlCol="0" anchor="b">
            <a:spAutoFit/>
          </a:bodyPr>
          <a:lstStyle/>
          <a:p>
            <a:pPr algn="ctr" defTabSz="685800">
              <a:defRPr/>
            </a:pPr>
            <a:r>
              <a:rPr lang="en-US" sz="675">
                <a:solidFill>
                  <a:srgbClr val="000000"/>
                </a:solidFill>
                <a:latin typeface=" Arial" panose="02020603050405020304"/>
              </a:rPr>
              <a:t>TAK</a:t>
            </a:r>
          </a:p>
          <a:p>
            <a:pPr algn="ctr">
              <a:defRPr/>
            </a:pPr>
            <a:endParaRPr lang="en-US" sz="675">
              <a:solidFill>
                <a:srgbClr val="000000"/>
              </a:solidFill>
              <a:latin typeface=" Arial" panose="02020603050405020304"/>
            </a:endParaRPr>
          </a:p>
          <a:p>
            <a:pPr algn="ctr">
              <a:defRPr/>
            </a:pPr>
            <a:endParaRPr lang="en-US" sz="675">
              <a:solidFill>
                <a:srgbClr val="000000"/>
              </a:solidFill>
              <a:latin typeface=" Arial" panose="02020603050405020304"/>
            </a:endParaRPr>
          </a:p>
        </p:txBody>
      </p:sp>
      <p:pic>
        <p:nvPicPr>
          <p:cNvPr id="169" name="Picture 168">
            <a:extLst>
              <a:ext uri="{FF2B5EF4-FFF2-40B4-BE49-F238E27FC236}">
                <a16:creationId xmlns:a16="http://schemas.microsoft.com/office/drawing/2014/main" id="{F0CA9D96-DB77-AB03-41C5-A1CBCA18B149}"/>
              </a:ext>
            </a:extLst>
          </p:cNvPr>
          <p:cNvPicPr>
            <a:picLocks noChangeAspect="1"/>
          </p:cNvPicPr>
          <p:nvPr/>
        </p:nvPicPr>
        <p:blipFill>
          <a:blip r:embed="rId7"/>
          <a:stretch>
            <a:fillRect/>
          </a:stretch>
        </p:blipFill>
        <p:spPr>
          <a:xfrm>
            <a:off x="7974406" y="4122212"/>
            <a:ext cx="537399" cy="293695"/>
          </a:xfrm>
          <a:prstGeom prst="rect">
            <a:avLst/>
          </a:prstGeom>
        </p:spPr>
      </p:pic>
      <p:sp>
        <p:nvSpPr>
          <p:cNvPr id="170" name="Isosceles Triangle 169">
            <a:extLst>
              <a:ext uri="{FF2B5EF4-FFF2-40B4-BE49-F238E27FC236}">
                <a16:creationId xmlns:a16="http://schemas.microsoft.com/office/drawing/2014/main" id="{F3ED8A11-0EFA-DB55-4FA8-A0EBAF9708F0}"/>
              </a:ext>
            </a:extLst>
          </p:cNvPr>
          <p:cNvSpPr/>
          <p:nvPr/>
        </p:nvSpPr>
        <p:spPr>
          <a:xfrm>
            <a:off x="8625732" y="4895309"/>
            <a:ext cx="107119" cy="80029"/>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 Arial" panose="02020603050405020304"/>
            </a:endParaRPr>
          </a:p>
        </p:txBody>
      </p:sp>
      <p:sp>
        <p:nvSpPr>
          <p:cNvPr id="171" name="Rectangle 170">
            <a:extLst>
              <a:ext uri="{FF2B5EF4-FFF2-40B4-BE49-F238E27FC236}">
                <a16:creationId xmlns:a16="http://schemas.microsoft.com/office/drawing/2014/main" id="{3F9741E7-341A-8B41-E853-8970BFF58FBA}"/>
              </a:ext>
            </a:extLst>
          </p:cNvPr>
          <p:cNvSpPr/>
          <p:nvPr/>
        </p:nvSpPr>
        <p:spPr>
          <a:xfrm>
            <a:off x="8569313" y="4864563"/>
            <a:ext cx="220579" cy="14036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172" name="Isosceles Triangle 171">
            <a:extLst>
              <a:ext uri="{FF2B5EF4-FFF2-40B4-BE49-F238E27FC236}">
                <a16:creationId xmlns:a16="http://schemas.microsoft.com/office/drawing/2014/main" id="{7CAD3697-EC40-7FB8-85D6-70C4D9232B52}"/>
              </a:ext>
            </a:extLst>
          </p:cNvPr>
          <p:cNvSpPr/>
          <p:nvPr/>
        </p:nvSpPr>
        <p:spPr>
          <a:xfrm>
            <a:off x="7741524" y="4879135"/>
            <a:ext cx="107119" cy="80029"/>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 Arial" panose="02020603050405020304"/>
            </a:endParaRPr>
          </a:p>
        </p:txBody>
      </p:sp>
      <p:sp>
        <p:nvSpPr>
          <p:cNvPr id="173" name="Rectangle 172">
            <a:extLst>
              <a:ext uri="{FF2B5EF4-FFF2-40B4-BE49-F238E27FC236}">
                <a16:creationId xmlns:a16="http://schemas.microsoft.com/office/drawing/2014/main" id="{7101C685-476E-DBE3-6DD0-7C4BD94AD43F}"/>
              </a:ext>
            </a:extLst>
          </p:cNvPr>
          <p:cNvSpPr/>
          <p:nvPr/>
        </p:nvSpPr>
        <p:spPr>
          <a:xfrm>
            <a:off x="7685105" y="4848389"/>
            <a:ext cx="220579" cy="14036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pic>
        <p:nvPicPr>
          <p:cNvPr id="174" name="Picture 173">
            <a:extLst>
              <a:ext uri="{FF2B5EF4-FFF2-40B4-BE49-F238E27FC236}">
                <a16:creationId xmlns:a16="http://schemas.microsoft.com/office/drawing/2014/main" id="{5EEC8366-8CF0-695A-E42F-321F1DA3012B}"/>
              </a:ext>
            </a:extLst>
          </p:cNvPr>
          <p:cNvPicPr>
            <a:picLocks noChangeAspect="1"/>
          </p:cNvPicPr>
          <p:nvPr/>
        </p:nvPicPr>
        <p:blipFill>
          <a:blip r:embed="rId5"/>
          <a:stretch>
            <a:fillRect/>
          </a:stretch>
        </p:blipFill>
        <p:spPr>
          <a:xfrm>
            <a:off x="8169534" y="4674501"/>
            <a:ext cx="140719" cy="148402"/>
          </a:xfrm>
          <a:prstGeom prst="rect">
            <a:avLst/>
          </a:prstGeom>
        </p:spPr>
      </p:pic>
      <p:sp>
        <p:nvSpPr>
          <p:cNvPr id="175" name="Rectangle 174">
            <a:extLst>
              <a:ext uri="{FF2B5EF4-FFF2-40B4-BE49-F238E27FC236}">
                <a16:creationId xmlns:a16="http://schemas.microsoft.com/office/drawing/2014/main" id="{441428F1-AB7C-CD9C-E493-5F586E9F1F90}"/>
              </a:ext>
            </a:extLst>
          </p:cNvPr>
          <p:cNvSpPr/>
          <p:nvPr/>
        </p:nvSpPr>
        <p:spPr>
          <a:xfrm>
            <a:off x="8130580" y="4707421"/>
            <a:ext cx="220579" cy="14036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cxnSp>
        <p:nvCxnSpPr>
          <p:cNvPr id="176" name="Straight Connector 175">
            <a:extLst>
              <a:ext uri="{FF2B5EF4-FFF2-40B4-BE49-F238E27FC236}">
                <a16:creationId xmlns:a16="http://schemas.microsoft.com/office/drawing/2014/main" id="{94DDB9C3-70AE-CC56-54A8-FFF87EFACEC8}"/>
              </a:ext>
            </a:extLst>
          </p:cNvPr>
          <p:cNvCxnSpPr>
            <a:cxnSpLocks/>
          </p:cNvCxnSpPr>
          <p:nvPr/>
        </p:nvCxnSpPr>
        <p:spPr>
          <a:xfrm flipH="1" flipV="1">
            <a:off x="8461387" y="4425747"/>
            <a:ext cx="217169" cy="413348"/>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7" name="Straight Connector 176">
            <a:extLst>
              <a:ext uri="{FF2B5EF4-FFF2-40B4-BE49-F238E27FC236}">
                <a16:creationId xmlns:a16="http://schemas.microsoft.com/office/drawing/2014/main" id="{0AEF0D56-EDC0-34A9-38C6-C0254B49CD9E}"/>
              </a:ext>
            </a:extLst>
          </p:cNvPr>
          <p:cNvCxnSpPr>
            <a:cxnSpLocks/>
          </p:cNvCxnSpPr>
          <p:nvPr/>
        </p:nvCxnSpPr>
        <p:spPr>
          <a:xfrm flipH="1">
            <a:off x="8234600" y="4437626"/>
            <a:ext cx="5536" cy="252569"/>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8" name="Straight Connector 177">
            <a:extLst>
              <a:ext uri="{FF2B5EF4-FFF2-40B4-BE49-F238E27FC236}">
                <a16:creationId xmlns:a16="http://schemas.microsoft.com/office/drawing/2014/main" id="{A76EC51C-B893-A89C-0273-B1FA677DBEEE}"/>
              </a:ext>
            </a:extLst>
          </p:cNvPr>
          <p:cNvCxnSpPr>
            <a:cxnSpLocks/>
          </p:cNvCxnSpPr>
          <p:nvPr/>
        </p:nvCxnSpPr>
        <p:spPr>
          <a:xfrm flipV="1">
            <a:off x="7807826" y="4425747"/>
            <a:ext cx="211456" cy="391782"/>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79" name="Arc 178">
            <a:extLst>
              <a:ext uri="{FF2B5EF4-FFF2-40B4-BE49-F238E27FC236}">
                <a16:creationId xmlns:a16="http://schemas.microsoft.com/office/drawing/2014/main" id="{787629A0-5B88-2B59-BB67-71AB0F2B933B}"/>
              </a:ext>
            </a:extLst>
          </p:cNvPr>
          <p:cNvSpPr/>
          <p:nvPr/>
        </p:nvSpPr>
        <p:spPr>
          <a:xfrm rot="18780000">
            <a:off x="8091852" y="4796006"/>
            <a:ext cx="308396" cy="316483"/>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solidFill>
                <a:prstClr val="black"/>
              </a:solidFill>
              <a:latin typeface="Calibri"/>
            </a:endParaRPr>
          </a:p>
        </p:txBody>
      </p:sp>
      <p:sp>
        <p:nvSpPr>
          <p:cNvPr id="180" name="TextBox 179">
            <a:extLst>
              <a:ext uri="{FF2B5EF4-FFF2-40B4-BE49-F238E27FC236}">
                <a16:creationId xmlns:a16="http://schemas.microsoft.com/office/drawing/2014/main" id="{9F1F5F3C-96E2-1F48-5426-DFF9F83E9842}"/>
              </a:ext>
            </a:extLst>
          </p:cNvPr>
          <p:cNvSpPr txBox="1"/>
          <p:nvPr/>
        </p:nvSpPr>
        <p:spPr>
          <a:xfrm>
            <a:off x="4730754" y="5446115"/>
            <a:ext cx="694001" cy="380873"/>
          </a:xfrm>
          <a:prstGeom prst="rect">
            <a:avLst/>
          </a:prstGeom>
          <a:noFill/>
        </p:spPr>
        <p:txBody>
          <a:bodyPr wrap="square" lIns="68580" tIns="34290" rIns="68580" bIns="34290" rtlCol="0" anchor="b">
            <a:spAutoFit/>
          </a:bodyPr>
          <a:lstStyle/>
          <a:p>
            <a:pPr algn="ctr" defTabSz="685800">
              <a:defRPr/>
            </a:pPr>
            <a:r>
              <a:rPr lang="en-US" sz="675">
                <a:solidFill>
                  <a:srgbClr val="000000"/>
                </a:solidFill>
                <a:latin typeface=" Arial" panose="02020603050405020304"/>
              </a:rPr>
              <a:t>TAK</a:t>
            </a:r>
          </a:p>
          <a:p>
            <a:pPr algn="ctr">
              <a:defRPr/>
            </a:pPr>
            <a:endParaRPr lang="en-US" sz="675">
              <a:solidFill>
                <a:srgbClr val="000000"/>
              </a:solidFill>
              <a:latin typeface=" Arial" panose="02020603050405020304"/>
            </a:endParaRPr>
          </a:p>
          <a:p>
            <a:pPr algn="ctr">
              <a:defRPr/>
            </a:pPr>
            <a:endParaRPr lang="en-US" sz="675">
              <a:solidFill>
                <a:srgbClr val="000000"/>
              </a:solidFill>
              <a:latin typeface=" Arial" panose="02020603050405020304"/>
            </a:endParaRPr>
          </a:p>
        </p:txBody>
      </p:sp>
      <p:pic>
        <p:nvPicPr>
          <p:cNvPr id="181" name="Picture 180">
            <a:extLst>
              <a:ext uri="{FF2B5EF4-FFF2-40B4-BE49-F238E27FC236}">
                <a16:creationId xmlns:a16="http://schemas.microsoft.com/office/drawing/2014/main" id="{32B4DE5D-C50C-E929-D86D-754C0C03D1E8}"/>
              </a:ext>
            </a:extLst>
          </p:cNvPr>
          <p:cNvPicPr>
            <a:picLocks noChangeAspect="1"/>
          </p:cNvPicPr>
          <p:nvPr/>
        </p:nvPicPr>
        <p:blipFill>
          <a:blip r:embed="rId7"/>
          <a:stretch>
            <a:fillRect/>
          </a:stretch>
        </p:blipFill>
        <p:spPr>
          <a:xfrm>
            <a:off x="4823940" y="5566534"/>
            <a:ext cx="537399" cy="293695"/>
          </a:xfrm>
          <a:prstGeom prst="rect">
            <a:avLst/>
          </a:prstGeom>
        </p:spPr>
      </p:pic>
      <p:sp>
        <p:nvSpPr>
          <p:cNvPr id="183" name="TextBox 182">
            <a:extLst>
              <a:ext uri="{FF2B5EF4-FFF2-40B4-BE49-F238E27FC236}">
                <a16:creationId xmlns:a16="http://schemas.microsoft.com/office/drawing/2014/main" id="{E28C2765-A9E9-7232-A645-C8050E5B9716}"/>
              </a:ext>
            </a:extLst>
          </p:cNvPr>
          <p:cNvSpPr txBox="1"/>
          <p:nvPr/>
        </p:nvSpPr>
        <p:spPr>
          <a:xfrm>
            <a:off x="2312228" y="4859926"/>
            <a:ext cx="914481" cy="48474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900">
                <a:solidFill>
                  <a:prstClr val="black"/>
                </a:solidFill>
                <a:latin typeface="Arial" panose="020B0604020202020204" pitchFamily="34" charset="0"/>
                <a:ea typeface="Calibri"/>
                <a:cs typeface="Arial" panose="020B0604020202020204" pitchFamily="34" charset="0"/>
              </a:rPr>
              <a:t>Air Defense C2 Cross-Domain</a:t>
            </a:r>
          </a:p>
          <a:p>
            <a:pPr algn="ctr"/>
            <a:r>
              <a:rPr lang="en-US" sz="900">
                <a:solidFill>
                  <a:prstClr val="black"/>
                </a:solidFill>
                <a:latin typeface="Arial" panose="020B0604020202020204" pitchFamily="34" charset="0"/>
                <a:ea typeface="Calibri"/>
                <a:cs typeface="Arial" panose="020B0604020202020204" pitchFamily="34" charset="0"/>
              </a:rPr>
              <a:t>(SEC-SBU)</a:t>
            </a:r>
            <a:endParaRPr lang="en-US" sz="1200">
              <a:solidFill>
                <a:prstClr val="black"/>
              </a:solidFill>
              <a:latin typeface="Arial" panose="020B0604020202020204" pitchFamily="34" charset="0"/>
              <a:cs typeface="Arial" panose="020B0604020202020204" pitchFamily="34" charset="0"/>
            </a:endParaRPr>
          </a:p>
        </p:txBody>
      </p:sp>
      <p:cxnSp>
        <p:nvCxnSpPr>
          <p:cNvPr id="184" name="Straight Arrow Connector 183">
            <a:extLst>
              <a:ext uri="{FF2B5EF4-FFF2-40B4-BE49-F238E27FC236}">
                <a16:creationId xmlns:a16="http://schemas.microsoft.com/office/drawing/2014/main" id="{E8C2E023-D70D-4DB0-54DE-6611288899E5}"/>
              </a:ext>
            </a:extLst>
          </p:cNvPr>
          <p:cNvCxnSpPr>
            <a:cxnSpLocks/>
          </p:cNvCxnSpPr>
          <p:nvPr/>
        </p:nvCxnSpPr>
        <p:spPr>
          <a:xfrm flipV="1">
            <a:off x="2362365" y="3080643"/>
            <a:ext cx="2" cy="455708"/>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5" name="Rectangle 184">
            <a:extLst>
              <a:ext uri="{FF2B5EF4-FFF2-40B4-BE49-F238E27FC236}">
                <a16:creationId xmlns:a16="http://schemas.microsoft.com/office/drawing/2014/main" id="{D2009231-A1A2-6BC1-3FA8-09335941B309}"/>
              </a:ext>
            </a:extLst>
          </p:cNvPr>
          <p:cNvSpPr/>
          <p:nvPr/>
        </p:nvSpPr>
        <p:spPr>
          <a:xfrm>
            <a:off x="1588486" y="3536351"/>
            <a:ext cx="1459780" cy="11105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186" name="Cloud 185">
            <a:extLst>
              <a:ext uri="{FF2B5EF4-FFF2-40B4-BE49-F238E27FC236}">
                <a16:creationId xmlns:a16="http://schemas.microsoft.com/office/drawing/2014/main" id="{3D244B8A-9E08-FEDF-7669-B8FF55117F7D}"/>
              </a:ext>
            </a:extLst>
          </p:cNvPr>
          <p:cNvSpPr/>
          <p:nvPr/>
        </p:nvSpPr>
        <p:spPr>
          <a:xfrm>
            <a:off x="6523116" y="3066090"/>
            <a:ext cx="820611" cy="418090"/>
          </a:xfrm>
          <a:prstGeom prst="cloud">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750">
                <a:solidFill>
                  <a:prstClr val="black"/>
                </a:solidFill>
                <a:latin typeface="Arial" panose="020B0604020202020204"/>
              </a:rPr>
              <a:t>AWS Cloud Server</a:t>
            </a:r>
            <a:endParaRPr lang="en-US" sz="760">
              <a:solidFill>
                <a:prstClr val="black"/>
              </a:solidFill>
              <a:latin typeface="Arial" panose="020B0604020202020204"/>
            </a:endParaRPr>
          </a:p>
        </p:txBody>
      </p:sp>
      <p:sp>
        <p:nvSpPr>
          <p:cNvPr id="187" name="Rectangle 186">
            <a:extLst>
              <a:ext uri="{FF2B5EF4-FFF2-40B4-BE49-F238E27FC236}">
                <a16:creationId xmlns:a16="http://schemas.microsoft.com/office/drawing/2014/main" id="{AFEC61E5-B8A4-3DC2-48F7-88F9FF9E6884}"/>
              </a:ext>
            </a:extLst>
          </p:cNvPr>
          <p:cNvSpPr/>
          <p:nvPr/>
        </p:nvSpPr>
        <p:spPr>
          <a:xfrm>
            <a:off x="6526488" y="4081945"/>
            <a:ext cx="822158"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solidFill>
                  <a:prstClr val="black"/>
                </a:solidFill>
                <a:latin typeface="Calibri"/>
                <a:ea typeface="Calibri"/>
                <a:cs typeface="Calibri"/>
              </a:rPr>
              <a:t>SkyFortress Sensors</a:t>
            </a:r>
            <a:endParaRPr lang="en-US" sz="1050">
              <a:solidFill>
                <a:prstClr val="black"/>
              </a:solidFill>
              <a:latin typeface="Calibri"/>
            </a:endParaRPr>
          </a:p>
        </p:txBody>
      </p:sp>
      <p:cxnSp>
        <p:nvCxnSpPr>
          <p:cNvPr id="188" name="Straight Connector 187">
            <a:extLst>
              <a:ext uri="{FF2B5EF4-FFF2-40B4-BE49-F238E27FC236}">
                <a16:creationId xmlns:a16="http://schemas.microsoft.com/office/drawing/2014/main" id="{13B5751B-E268-821A-7788-E9A01BA6E161}"/>
              </a:ext>
            </a:extLst>
          </p:cNvPr>
          <p:cNvCxnSpPr>
            <a:cxnSpLocks/>
          </p:cNvCxnSpPr>
          <p:nvPr/>
        </p:nvCxnSpPr>
        <p:spPr>
          <a:xfrm>
            <a:off x="6943191" y="3517559"/>
            <a:ext cx="0" cy="495163"/>
          </a:xfrm>
          <a:prstGeom prst="line">
            <a:avLst/>
          </a:prstGeom>
          <a:ln w="28575">
            <a:solidFill>
              <a:srgbClr val="00B050"/>
            </a:solidFill>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89" name="Cloud 188">
            <a:extLst>
              <a:ext uri="{FF2B5EF4-FFF2-40B4-BE49-F238E27FC236}">
                <a16:creationId xmlns:a16="http://schemas.microsoft.com/office/drawing/2014/main" id="{1E1A818C-3650-0FE0-6282-39AA4A7D67DA}"/>
              </a:ext>
            </a:extLst>
          </p:cNvPr>
          <p:cNvSpPr/>
          <p:nvPr/>
        </p:nvSpPr>
        <p:spPr>
          <a:xfrm>
            <a:off x="6522726" y="2127100"/>
            <a:ext cx="820611" cy="418091"/>
          </a:xfrm>
          <a:prstGeom prst="cloud">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750">
                <a:solidFill>
                  <a:prstClr val="black"/>
                </a:solidFill>
                <a:latin typeface="Arial" panose="020B0604020202020204"/>
              </a:rPr>
              <a:t>TRAX Server</a:t>
            </a:r>
            <a:endParaRPr lang="en-US" sz="760">
              <a:solidFill>
                <a:prstClr val="black"/>
              </a:solidFill>
              <a:latin typeface="Arial" panose="020B0604020202020204"/>
            </a:endParaRPr>
          </a:p>
        </p:txBody>
      </p:sp>
      <p:cxnSp>
        <p:nvCxnSpPr>
          <p:cNvPr id="190" name="Straight Connector 189">
            <a:extLst>
              <a:ext uri="{FF2B5EF4-FFF2-40B4-BE49-F238E27FC236}">
                <a16:creationId xmlns:a16="http://schemas.microsoft.com/office/drawing/2014/main" id="{FF078F72-C473-E31D-5852-EF0AE08E77FB}"/>
              </a:ext>
            </a:extLst>
          </p:cNvPr>
          <p:cNvCxnSpPr>
            <a:cxnSpLocks/>
          </p:cNvCxnSpPr>
          <p:nvPr/>
        </p:nvCxnSpPr>
        <p:spPr>
          <a:xfrm flipH="1">
            <a:off x="8107130" y="5863416"/>
            <a:ext cx="871705" cy="0"/>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id="{D5F4ED31-8AE9-1DB0-28F0-850EA067C006}"/>
              </a:ext>
            </a:extLst>
          </p:cNvPr>
          <p:cNvCxnSpPr>
            <a:cxnSpLocks/>
            <a:endCxn id="227" idx="3"/>
          </p:cNvCxnSpPr>
          <p:nvPr/>
        </p:nvCxnSpPr>
        <p:spPr>
          <a:xfrm flipH="1" flipV="1">
            <a:off x="5646240" y="1480558"/>
            <a:ext cx="1116117" cy="626370"/>
          </a:xfrm>
          <a:prstGeom prst="line">
            <a:avLst/>
          </a:prstGeom>
          <a:ln w="28575">
            <a:solidFill>
              <a:srgbClr val="00B050"/>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sp>
        <p:nvSpPr>
          <p:cNvPr id="193" name="TextBox 192">
            <a:extLst>
              <a:ext uri="{FF2B5EF4-FFF2-40B4-BE49-F238E27FC236}">
                <a16:creationId xmlns:a16="http://schemas.microsoft.com/office/drawing/2014/main" id="{2D36590B-B90E-16D7-207F-8AC06DAAAD8B}"/>
              </a:ext>
            </a:extLst>
          </p:cNvPr>
          <p:cNvSpPr txBox="1"/>
          <p:nvPr/>
        </p:nvSpPr>
        <p:spPr>
          <a:xfrm>
            <a:off x="5491546" y="4324806"/>
            <a:ext cx="906293" cy="369332"/>
          </a:xfrm>
          <a:prstGeom prst="rect">
            <a:avLst/>
          </a:prstGeom>
          <a:noFill/>
        </p:spPr>
        <p:txBody>
          <a:bodyPr wrap="square" rtlCol="0">
            <a:spAutoFit/>
          </a:bodyPr>
          <a:lstStyle/>
          <a:p>
            <a:r>
              <a:rPr lang="en-US" sz="900" b="1">
                <a:solidFill>
                  <a:prstClr val="black"/>
                </a:solidFill>
                <a:latin typeface="Calibri"/>
              </a:rPr>
              <a:t>BDE/DIV HUB</a:t>
            </a:r>
          </a:p>
          <a:p>
            <a:r>
              <a:rPr lang="en-US" sz="900" b="1">
                <a:solidFill>
                  <a:prstClr val="black"/>
                </a:solidFill>
                <a:latin typeface="Calibri"/>
              </a:rPr>
              <a:t>(w/ TRIK)</a:t>
            </a:r>
          </a:p>
        </p:txBody>
      </p:sp>
      <p:cxnSp>
        <p:nvCxnSpPr>
          <p:cNvPr id="199" name="Straight Connector 198">
            <a:extLst>
              <a:ext uri="{FF2B5EF4-FFF2-40B4-BE49-F238E27FC236}">
                <a16:creationId xmlns:a16="http://schemas.microsoft.com/office/drawing/2014/main" id="{B5245207-D2BE-7B26-B4F1-C5DB5B93BD66}"/>
              </a:ext>
            </a:extLst>
          </p:cNvPr>
          <p:cNvCxnSpPr>
            <a:cxnSpLocks/>
          </p:cNvCxnSpPr>
          <p:nvPr/>
        </p:nvCxnSpPr>
        <p:spPr>
          <a:xfrm flipH="1">
            <a:off x="1655697" y="5963883"/>
            <a:ext cx="2377628" cy="0"/>
          </a:xfrm>
          <a:prstGeom prst="line">
            <a:avLst/>
          </a:prstGeom>
          <a:ln w="28575">
            <a:solidFill>
              <a:srgbClr val="FF0000"/>
            </a:solidFill>
            <a:prstDash val="dash"/>
            <a:headEnd type="triangle"/>
            <a:tailEnd type="triangle"/>
          </a:ln>
          <a:effectLst>
            <a:glow rad="101600">
              <a:schemeClr val="accent3">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201" name="TextBox 200">
            <a:extLst>
              <a:ext uri="{FF2B5EF4-FFF2-40B4-BE49-F238E27FC236}">
                <a16:creationId xmlns:a16="http://schemas.microsoft.com/office/drawing/2014/main" id="{5A453D3F-A3DA-5A9F-EBCC-1808A8840160}"/>
              </a:ext>
            </a:extLst>
          </p:cNvPr>
          <p:cNvSpPr txBox="1"/>
          <p:nvPr/>
        </p:nvSpPr>
        <p:spPr>
          <a:xfrm>
            <a:off x="5054038" y="3237953"/>
            <a:ext cx="522900" cy="230832"/>
          </a:xfrm>
          <a:prstGeom prst="rect">
            <a:avLst/>
          </a:prstGeom>
          <a:noFill/>
          <a:ln>
            <a:noFill/>
          </a:ln>
        </p:spPr>
        <p:txBody>
          <a:bodyPr wrap="square" rtlCol="0">
            <a:spAutoFit/>
          </a:bodyPr>
          <a:lstStyle/>
          <a:p>
            <a:r>
              <a:rPr lang="en-US" sz="900" b="1">
                <a:solidFill>
                  <a:prstClr val="black"/>
                </a:solidFill>
                <a:latin typeface="Arial" panose="020B0604020202020204" pitchFamily="34" charset="0"/>
                <a:cs typeface="Arial" panose="020B0604020202020204" pitchFamily="34" charset="0"/>
              </a:rPr>
              <a:t>CoT</a:t>
            </a:r>
          </a:p>
        </p:txBody>
      </p:sp>
      <p:sp>
        <p:nvSpPr>
          <p:cNvPr id="202" name="Rectangle 201">
            <a:extLst>
              <a:ext uri="{FF2B5EF4-FFF2-40B4-BE49-F238E27FC236}">
                <a16:creationId xmlns:a16="http://schemas.microsoft.com/office/drawing/2014/main" id="{596C390B-0091-2363-4838-0B5825F4D09C}"/>
              </a:ext>
            </a:extLst>
          </p:cNvPr>
          <p:cNvSpPr/>
          <p:nvPr/>
        </p:nvSpPr>
        <p:spPr>
          <a:xfrm>
            <a:off x="2481846" y="5376671"/>
            <a:ext cx="640222" cy="250652"/>
          </a:xfrm>
          <a:prstGeom prst="rect">
            <a:avLst/>
          </a:prstGeom>
          <a:gradFill flip="none" rotWithShape="1">
            <a:gsLst>
              <a:gs pos="33000">
                <a:srgbClr val="FF0000"/>
              </a:gs>
              <a:gs pos="65000">
                <a:srgbClr val="008E40"/>
              </a:gs>
              <a:gs pos="100000">
                <a:srgbClr val="00B050"/>
              </a:gs>
            </a:gsLst>
            <a:lin ang="16800000" scaled="0"/>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prstClr val="black"/>
                </a:solidFill>
                <a:latin typeface="Calibri"/>
              </a:rPr>
              <a:t>TACDS</a:t>
            </a:r>
          </a:p>
        </p:txBody>
      </p:sp>
      <p:cxnSp>
        <p:nvCxnSpPr>
          <p:cNvPr id="207" name="Straight Connector 206">
            <a:extLst>
              <a:ext uri="{FF2B5EF4-FFF2-40B4-BE49-F238E27FC236}">
                <a16:creationId xmlns:a16="http://schemas.microsoft.com/office/drawing/2014/main" id="{E9349130-F5DB-282D-C6B6-2D685CD5AC47}"/>
              </a:ext>
            </a:extLst>
          </p:cNvPr>
          <p:cNvCxnSpPr>
            <a:cxnSpLocks/>
          </p:cNvCxnSpPr>
          <p:nvPr/>
        </p:nvCxnSpPr>
        <p:spPr>
          <a:xfrm>
            <a:off x="1062589" y="6114806"/>
            <a:ext cx="223368" cy="257496"/>
          </a:xfrm>
          <a:prstGeom prst="line">
            <a:avLst/>
          </a:prstGeom>
          <a:ln w="28575">
            <a:solidFill>
              <a:srgbClr val="FF0000"/>
            </a:solidFill>
            <a:prstDash val="dash"/>
            <a:headEnd type="triangle"/>
            <a:tailEnd type="triangle"/>
          </a:ln>
          <a:effectLst>
            <a:glow rad="101600">
              <a:schemeClr val="accent3">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F83A0FC4-BD40-650F-AC7F-F96898ECD0AB}"/>
              </a:ext>
            </a:extLst>
          </p:cNvPr>
          <p:cNvSpPr/>
          <p:nvPr/>
        </p:nvSpPr>
        <p:spPr>
          <a:xfrm>
            <a:off x="2873607" y="2588141"/>
            <a:ext cx="506204" cy="276425"/>
          </a:xfrm>
          <a:prstGeom prst="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b="1" err="1">
                <a:solidFill>
                  <a:prstClr val="black"/>
                </a:solidFill>
                <a:latin typeface=" Arial" panose="02020603050405020304"/>
              </a:rPr>
              <a:t>Nett</a:t>
            </a:r>
            <a:r>
              <a:rPr lang="en-US" sz="600" b="1">
                <a:solidFill>
                  <a:prstClr val="black"/>
                </a:solidFill>
                <a:latin typeface=" Arial" panose="02020603050405020304"/>
              </a:rPr>
              <a:t> Warrior NMP</a:t>
            </a:r>
          </a:p>
        </p:txBody>
      </p:sp>
      <p:sp>
        <p:nvSpPr>
          <p:cNvPr id="92" name="TextBox 91">
            <a:extLst>
              <a:ext uri="{FF2B5EF4-FFF2-40B4-BE49-F238E27FC236}">
                <a16:creationId xmlns:a16="http://schemas.microsoft.com/office/drawing/2014/main" id="{6051018D-6429-E23E-DB20-4A0E9D547308}"/>
              </a:ext>
            </a:extLst>
          </p:cNvPr>
          <p:cNvSpPr txBox="1"/>
          <p:nvPr/>
        </p:nvSpPr>
        <p:spPr>
          <a:xfrm>
            <a:off x="586882" y="602433"/>
            <a:ext cx="1478882" cy="338554"/>
          </a:xfrm>
          <a:prstGeom prst="rect">
            <a:avLst/>
          </a:prstGeom>
          <a:noFill/>
          <a:ln>
            <a:noFill/>
          </a:ln>
        </p:spPr>
        <p:txBody>
          <a:bodyPr wrap="square" rtlCol="0">
            <a:spAutoFit/>
          </a:bodyPr>
          <a:lstStyle/>
          <a:p>
            <a:pPr algn="ctr">
              <a:buNone/>
            </a:pPr>
            <a:r>
              <a:rPr lang="en-US" sz="800" b="1"/>
              <a:t>Mission Command Support Center  </a:t>
            </a:r>
          </a:p>
        </p:txBody>
      </p:sp>
      <p:pic>
        <p:nvPicPr>
          <p:cNvPr id="96" name="Picture 95">
            <a:extLst>
              <a:ext uri="{FF2B5EF4-FFF2-40B4-BE49-F238E27FC236}">
                <a16:creationId xmlns:a16="http://schemas.microsoft.com/office/drawing/2014/main" id="{FF4B53FD-B87F-6AD5-CB03-CB5BA7DBB4FA}"/>
              </a:ext>
            </a:extLst>
          </p:cNvPr>
          <p:cNvPicPr>
            <a:picLocks noChangeAspect="1"/>
          </p:cNvPicPr>
          <p:nvPr/>
        </p:nvPicPr>
        <p:blipFill>
          <a:blip r:embed="rId8"/>
          <a:stretch>
            <a:fillRect/>
          </a:stretch>
        </p:blipFill>
        <p:spPr>
          <a:xfrm>
            <a:off x="1217865" y="980447"/>
            <a:ext cx="370685" cy="391867"/>
          </a:xfrm>
          <a:prstGeom prst="rect">
            <a:avLst/>
          </a:prstGeom>
        </p:spPr>
      </p:pic>
      <p:sp>
        <p:nvSpPr>
          <p:cNvPr id="106" name="Rectangle: Rounded Corners 60">
            <a:extLst>
              <a:ext uri="{FF2B5EF4-FFF2-40B4-BE49-F238E27FC236}">
                <a16:creationId xmlns:a16="http://schemas.microsoft.com/office/drawing/2014/main" id="{F45907BA-629B-ADF9-DE15-FCD0EF4896BF}"/>
              </a:ext>
            </a:extLst>
          </p:cNvPr>
          <p:cNvSpPr/>
          <p:nvPr/>
        </p:nvSpPr>
        <p:spPr>
          <a:xfrm>
            <a:off x="578918" y="969981"/>
            <a:ext cx="1292442" cy="992855"/>
          </a:xfrm>
          <a:prstGeom prst="round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600">
              <a:solidFill>
                <a:prstClr val="white"/>
              </a:solidFill>
              <a:latin typeface="Calibri" panose="020F0502020204030204"/>
            </a:endParaRPr>
          </a:p>
        </p:txBody>
      </p:sp>
      <p:grpSp>
        <p:nvGrpSpPr>
          <p:cNvPr id="27" name="Group 26">
            <a:extLst>
              <a:ext uri="{FF2B5EF4-FFF2-40B4-BE49-F238E27FC236}">
                <a16:creationId xmlns:a16="http://schemas.microsoft.com/office/drawing/2014/main" id="{1A693C97-B6E5-A756-29B1-14E6271FCBA9}"/>
              </a:ext>
            </a:extLst>
          </p:cNvPr>
          <p:cNvGrpSpPr/>
          <p:nvPr/>
        </p:nvGrpSpPr>
        <p:grpSpPr>
          <a:xfrm>
            <a:off x="324352" y="788586"/>
            <a:ext cx="845705" cy="583881"/>
            <a:chOff x="150538" y="404923"/>
            <a:chExt cx="262756" cy="314562"/>
          </a:xfrm>
        </p:grpSpPr>
        <p:pic>
          <p:nvPicPr>
            <p:cNvPr id="28" name="Picture 27">
              <a:extLst>
                <a:ext uri="{FF2B5EF4-FFF2-40B4-BE49-F238E27FC236}">
                  <a16:creationId xmlns:a16="http://schemas.microsoft.com/office/drawing/2014/main" id="{3D1F3329-3128-186F-BAE6-AB258E3291DF}"/>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233918" y="404923"/>
              <a:ext cx="156605" cy="114442"/>
            </a:xfrm>
            <a:prstGeom prst="rect">
              <a:avLst/>
            </a:prstGeom>
          </p:spPr>
        </p:pic>
        <p:pic>
          <p:nvPicPr>
            <p:cNvPr id="29" name="Picture 28">
              <a:extLst>
                <a:ext uri="{FF2B5EF4-FFF2-40B4-BE49-F238E27FC236}">
                  <a16:creationId xmlns:a16="http://schemas.microsoft.com/office/drawing/2014/main" id="{E8931FB3-88D1-EAA8-0DB6-4F794814751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flipH="1">
              <a:off x="150538" y="438064"/>
              <a:ext cx="145792" cy="106540"/>
            </a:xfrm>
            <a:prstGeom prst="rect">
              <a:avLst/>
            </a:prstGeom>
          </p:spPr>
        </p:pic>
        <p:grpSp>
          <p:nvGrpSpPr>
            <p:cNvPr id="30" name="Group 29">
              <a:extLst>
                <a:ext uri="{FF2B5EF4-FFF2-40B4-BE49-F238E27FC236}">
                  <a16:creationId xmlns:a16="http://schemas.microsoft.com/office/drawing/2014/main" id="{C277E733-A74C-E1C1-7F56-D5009926499B}"/>
                </a:ext>
              </a:extLst>
            </p:cNvPr>
            <p:cNvGrpSpPr/>
            <p:nvPr/>
          </p:nvGrpSpPr>
          <p:grpSpPr>
            <a:xfrm>
              <a:off x="183296" y="468290"/>
              <a:ext cx="229998" cy="251195"/>
              <a:chOff x="9523602" y="375730"/>
              <a:chExt cx="873522" cy="1090891"/>
            </a:xfrm>
          </p:grpSpPr>
          <p:grpSp>
            <p:nvGrpSpPr>
              <p:cNvPr id="31" name="Group 30">
                <a:extLst>
                  <a:ext uri="{FF2B5EF4-FFF2-40B4-BE49-F238E27FC236}">
                    <a16:creationId xmlns:a16="http://schemas.microsoft.com/office/drawing/2014/main" id="{F922C8D6-D54C-AF3D-4894-4F7F5BE8AE08}"/>
                  </a:ext>
                </a:extLst>
              </p:cNvPr>
              <p:cNvGrpSpPr/>
              <p:nvPr/>
            </p:nvGrpSpPr>
            <p:grpSpPr>
              <a:xfrm>
                <a:off x="9884008" y="375730"/>
                <a:ext cx="513116" cy="935043"/>
                <a:chOff x="9512626" y="3750079"/>
                <a:chExt cx="1088481" cy="2055107"/>
              </a:xfrm>
            </p:grpSpPr>
            <p:sp>
              <p:nvSpPr>
                <p:cNvPr id="62" name="Freeform 707">
                  <a:extLst>
                    <a:ext uri="{FF2B5EF4-FFF2-40B4-BE49-F238E27FC236}">
                      <a16:creationId xmlns:a16="http://schemas.microsoft.com/office/drawing/2014/main" id="{77B17F74-EC64-DFF1-8F01-244A25DD66CD}"/>
                    </a:ext>
                  </a:extLst>
                </p:cNvPr>
                <p:cNvSpPr>
                  <a:spLocks/>
                </p:cNvSpPr>
                <p:nvPr/>
              </p:nvSpPr>
              <p:spPr bwMode="auto">
                <a:xfrm flipH="1">
                  <a:off x="9517736" y="3870423"/>
                  <a:ext cx="1083371" cy="226802"/>
                </a:xfrm>
                <a:custGeom>
                  <a:avLst/>
                  <a:gdLst>
                    <a:gd name="T0" fmla="*/ 0 w 850"/>
                    <a:gd name="T1" fmla="*/ 0 h 195"/>
                    <a:gd name="T2" fmla="*/ 0 w 850"/>
                    <a:gd name="T3" fmla="*/ 0 h 195"/>
                    <a:gd name="T4" fmla="*/ 0 w 850"/>
                    <a:gd name="T5" fmla="*/ 0 h 195"/>
                    <a:gd name="T6" fmla="*/ 0 w 850"/>
                    <a:gd name="T7" fmla="*/ 0 h 195"/>
                    <a:gd name="T8" fmla="*/ 0 w 850"/>
                    <a:gd name="T9" fmla="*/ 0 h 195"/>
                    <a:gd name="T10" fmla="*/ 0 60000 65536"/>
                    <a:gd name="T11" fmla="*/ 0 60000 65536"/>
                    <a:gd name="T12" fmla="*/ 0 60000 65536"/>
                    <a:gd name="T13" fmla="*/ 0 60000 65536"/>
                    <a:gd name="T14" fmla="*/ 0 60000 65536"/>
                    <a:gd name="T15" fmla="*/ 0 w 850"/>
                    <a:gd name="T16" fmla="*/ 0 h 195"/>
                    <a:gd name="T17" fmla="*/ 850 w 850"/>
                    <a:gd name="T18" fmla="*/ 195 h 195"/>
                  </a:gdLst>
                  <a:ahLst/>
                  <a:cxnLst>
                    <a:cxn ang="T10">
                      <a:pos x="T0" y="T1"/>
                    </a:cxn>
                    <a:cxn ang="T11">
                      <a:pos x="T2" y="T3"/>
                    </a:cxn>
                    <a:cxn ang="T12">
                      <a:pos x="T4" y="T5"/>
                    </a:cxn>
                    <a:cxn ang="T13">
                      <a:pos x="T6" y="T7"/>
                    </a:cxn>
                    <a:cxn ang="T14">
                      <a:pos x="T8" y="T9"/>
                    </a:cxn>
                  </a:cxnLst>
                  <a:rect l="T15" t="T16" r="T17" b="T18"/>
                  <a:pathLst>
                    <a:path w="850" h="195">
                      <a:moveTo>
                        <a:pt x="0" y="116"/>
                      </a:moveTo>
                      <a:lnTo>
                        <a:pt x="485" y="195"/>
                      </a:lnTo>
                      <a:lnTo>
                        <a:pt x="850" y="57"/>
                      </a:lnTo>
                      <a:lnTo>
                        <a:pt x="404" y="0"/>
                      </a:lnTo>
                      <a:lnTo>
                        <a:pt x="0" y="116"/>
                      </a:lnTo>
                      <a:close/>
                    </a:path>
                  </a:pathLst>
                </a:custGeom>
                <a:solidFill>
                  <a:srgbClr val="CBBDAC"/>
                </a:solidFill>
                <a:ln w="3175">
                  <a:solidFill>
                    <a:schemeClr val="tx1"/>
                  </a:solidFill>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63" name="Freeform 708">
                  <a:extLst>
                    <a:ext uri="{FF2B5EF4-FFF2-40B4-BE49-F238E27FC236}">
                      <a16:creationId xmlns:a16="http://schemas.microsoft.com/office/drawing/2014/main" id="{D0F1CAE9-B3C0-84F2-66B5-D82E0C58AF94}"/>
                    </a:ext>
                  </a:extLst>
                </p:cNvPr>
                <p:cNvSpPr>
                  <a:spLocks/>
                </p:cNvSpPr>
                <p:nvPr/>
              </p:nvSpPr>
              <p:spPr bwMode="auto">
                <a:xfrm flipH="1">
                  <a:off x="9982768" y="4004653"/>
                  <a:ext cx="618339" cy="1800533"/>
                </a:xfrm>
                <a:custGeom>
                  <a:avLst/>
                  <a:gdLst>
                    <a:gd name="T0" fmla="*/ 0 w 485"/>
                    <a:gd name="T1" fmla="*/ 0 h 1558"/>
                    <a:gd name="T2" fmla="*/ 0 w 485"/>
                    <a:gd name="T3" fmla="*/ 0 h 1558"/>
                    <a:gd name="T4" fmla="*/ 0 w 485"/>
                    <a:gd name="T5" fmla="*/ 0 h 1558"/>
                    <a:gd name="T6" fmla="*/ 0 w 485"/>
                    <a:gd name="T7" fmla="*/ 0 h 1558"/>
                    <a:gd name="T8" fmla="*/ 0 w 485"/>
                    <a:gd name="T9" fmla="*/ 0 h 1558"/>
                    <a:gd name="T10" fmla="*/ 0 w 485"/>
                    <a:gd name="T11" fmla="*/ 0 h 1558"/>
                    <a:gd name="T12" fmla="*/ 0 w 485"/>
                    <a:gd name="T13" fmla="*/ 0 h 1558"/>
                    <a:gd name="T14" fmla="*/ 0 w 485"/>
                    <a:gd name="T15" fmla="*/ 0 h 1558"/>
                    <a:gd name="T16" fmla="*/ 0 w 485"/>
                    <a:gd name="T17" fmla="*/ 0 h 1558"/>
                    <a:gd name="T18" fmla="*/ 0 w 485"/>
                    <a:gd name="T19" fmla="*/ 0 h 1558"/>
                    <a:gd name="T20" fmla="*/ 0 w 485"/>
                    <a:gd name="T21" fmla="*/ 0 h 1558"/>
                    <a:gd name="T22" fmla="*/ 0 w 485"/>
                    <a:gd name="T23" fmla="*/ 0 h 1558"/>
                    <a:gd name="T24" fmla="*/ 0 w 485"/>
                    <a:gd name="T25" fmla="*/ 0 h 15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5"/>
                    <a:gd name="T40" fmla="*/ 0 h 1558"/>
                    <a:gd name="T41" fmla="*/ 485 w 485"/>
                    <a:gd name="T42" fmla="*/ 1558 h 15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5" h="1558">
                      <a:moveTo>
                        <a:pt x="0" y="0"/>
                      </a:moveTo>
                      <a:lnTo>
                        <a:pt x="485" y="81"/>
                      </a:lnTo>
                      <a:lnTo>
                        <a:pt x="485" y="1558"/>
                      </a:lnTo>
                      <a:lnTo>
                        <a:pt x="382" y="1524"/>
                      </a:lnTo>
                      <a:lnTo>
                        <a:pt x="383" y="1337"/>
                      </a:lnTo>
                      <a:lnTo>
                        <a:pt x="246" y="1283"/>
                      </a:lnTo>
                      <a:lnTo>
                        <a:pt x="246" y="1450"/>
                      </a:lnTo>
                      <a:lnTo>
                        <a:pt x="169" y="1415"/>
                      </a:lnTo>
                      <a:lnTo>
                        <a:pt x="169" y="1250"/>
                      </a:lnTo>
                      <a:lnTo>
                        <a:pt x="61" y="1201"/>
                      </a:lnTo>
                      <a:lnTo>
                        <a:pt x="61" y="1369"/>
                      </a:lnTo>
                      <a:lnTo>
                        <a:pt x="0" y="1342"/>
                      </a:lnTo>
                      <a:lnTo>
                        <a:pt x="0" y="0"/>
                      </a:lnTo>
                      <a:close/>
                    </a:path>
                  </a:pathLst>
                </a:custGeom>
                <a:solidFill>
                  <a:srgbClr val="CBBDAC"/>
                </a:solidFill>
                <a:ln w="3175">
                  <a:noFill/>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grpSp>
              <p:nvGrpSpPr>
                <p:cNvPr id="64" name="Group 709">
                  <a:extLst>
                    <a:ext uri="{FF2B5EF4-FFF2-40B4-BE49-F238E27FC236}">
                      <a16:creationId xmlns:a16="http://schemas.microsoft.com/office/drawing/2014/main" id="{4DBEBD7B-5BEE-177B-2D7C-040F27C7266F}"/>
                    </a:ext>
                  </a:extLst>
                </p:cNvPr>
                <p:cNvGrpSpPr>
                  <a:grpSpLocks/>
                </p:cNvGrpSpPr>
                <p:nvPr/>
              </p:nvGrpSpPr>
              <p:grpSpPr bwMode="auto">
                <a:xfrm flipH="1">
                  <a:off x="9512626" y="3750079"/>
                  <a:ext cx="1068040" cy="2055107"/>
                  <a:chOff x="2238" y="3430"/>
                  <a:chExt cx="209" cy="444"/>
                </a:xfrm>
                <a:solidFill>
                  <a:srgbClr val="6D6D6D"/>
                </a:solidFill>
              </p:grpSpPr>
              <p:sp>
                <p:nvSpPr>
                  <p:cNvPr id="65" name="Freeform 710">
                    <a:extLst>
                      <a:ext uri="{FF2B5EF4-FFF2-40B4-BE49-F238E27FC236}">
                        <a16:creationId xmlns:a16="http://schemas.microsoft.com/office/drawing/2014/main" id="{D4049BA2-DFC8-6907-10A6-2D0ED729AE8A}"/>
                      </a:ext>
                    </a:extLst>
                  </p:cNvPr>
                  <p:cNvSpPr>
                    <a:spLocks/>
                  </p:cNvSpPr>
                  <p:nvPr/>
                </p:nvSpPr>
                <p:spPr bwMode="auto">
                  <a:xfrm>
                    <a:off x="2355" y="3470"/>
                    <a:ext cx="92" cy="404"/>
                  </a:xfrm>
                  <a:custGeom>
                    <a:avLst/>
                    <a:gdLst>
                      <a:gd name="T0" fmla="*/ 0 w 366"/>
                      <a:gd name="T1" fmla="*/ 0 h 1616"/>
                      <a:gd name="T2" fmla="*/ 0 w 366"/>
                      <a:gd name="T3" fmla="*/ 0 h 1616"/>
                      <a:gd name="T4" fmla="*/ 0 w 366"/>
                      <a:gd name="T5" fmla="*/ 0 h 1616"/>
                      <a:gd name="T6" fmla="*/ 0 w 366"/>
                      <a:gd name="T7" fmla="*/ 0 h 1616"/>
                      <a:gd name="T8" fmla="*/ 0 w 366"/>
                      <a:gd name="T9" fmla="*/ 0 h 1616"/>
                      <a:gd name="T10" fmla="*/ 0 60000 65536"/>
                      <a:gd name="T11" fmla="*/ 0 60000 65536"/>
                      <a:gd name="T12" fmla="*/ 0 60000 65536"/>
                      <a:gd name="T13" fmla="*/ 0 60000 65536"/>
                      <a:gd name="T14" fmla="*/ 0 60000 65536"/>
                      <a:gd name="T15" fmla="*/ 0 w 366"/>
                      <a:gd name="T16" fmla="*/ 0 h 1616"/>
                      <a:gd name="T17" fmla="*/ 366 w 366"/>
                      <a:gd name="T18" fmla="*/ 1616 h 1616"/>
                    </a:gdLst>
                    <a:ahLst/>
                    <a:cxnLst>
                      <a:cxn ang="T10">
                        <a:pos x="T0" y="T1"/>
                      </a:cxn>
                      <a:cxn ang="T11">
                        <a:pos x="T2" y="T3"/>
                      </a:cxn>
                      <a:cxn ang="T12">
                        <a:pos x="T4" y="T5"/>
                      </a:cxn>
                      <a:cxn ang="T13">
                        <a:pos x="T6" y="T7"/>
                      </a:cxn>
                      <a:cxn ang="T14">
                        <a:pos x="T8" y="T9"/>
                      </a:cxn>
                    </a:cxnLst>
                    <a:rect l="T15" t="T16" r="T17" b="T18"/>
                    <a:pathLst>
                      <a:path w="366" h="1616">
                        <a:moveTo>
                          <a:pt x="0" y="137"/>
                        </a:moveTo>
                        <a:lnTo>
                          <a:pt x="362" y="0"/>
                        </a:lnTo>
                        <a:lnTo>
                          <a:pt x="366" y="1249"/>
                        </a:lnTo>
                        <a:lnTo>
                          <a:pt x="0" y="1616"/>
                        </a:lnTo>
                        <a:lnTo>
                          <a:pt x="0" y="137"/>
                        </a:lnTo>
                        <a:close/>
                      </a:path>
                    </a:pathLst>
                  </a:custGeom>
                  <a:solidFill>
                    <a:srgbClr val="9D9285"/>
                  </a:solid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grpSp>
                <p:nvGrpSpPr>
                  <p:cNvPr id="67" name="Group 711">
                    <a:extLst>
                      <a:ext uri="{FF2B5EF4-FFF2-40B4-BE49-F238E27FC236}">
                        <a16:creationId xmlns:a16="http://schemas.microsoft.com/office/drawing/2014/main" id="{40D45144-31D1-D226-CDD1-F3E8B17FA057}"/>
                      </a:ext>
                    </a:extLst>
                  </p:cNvPr>
                  <p:cNvGrpSpPr>
                    <a:grpSpLocks/>
                  </p:cNvGrpSpPr>
                  <p:nvPr/>
                </p:nvGrpSpPr>
                <p:grpSpPr bwMode="auto">
                  <a:xfrm>
                    <a:off x="2295" y="3804"/>
                    <a:ext cx="36" cy="43"/>
                    <a:chOff x="2295" y="3804"/>
                    <a:chExt cx="36" cy="43"/>
                  </a:xfrm>
                  <a:grpFill/>
                </p:grpSpPr>
                <p:sp>
                  <p:nvSpPr>
                    <p:cNvPr id="90" name="Freeform 712">
                      <a:extLst>
                        <a:ext uri="{FF2B5EF4-FFF2-40B4-BE49-F238E27FC236}">
                          <a16:creationId xmlns:a16="http://schemas.microsoft.com/office/drawing/2014/main" id="{ABE9DC98-3DCE-FA50-1539-5F1462558BD9}"/>
                        </a:ext>
                      </a:extLst>
                    </p:cNvPr>
                    <p:cNvSpPr>
                      <a:spLocks/>
                    </p:cNvSpPr>
                    <p:nvPr/>
                  </p:nvSpPr>
                  <p:spPr bwMode="auto">
                    <a:xfrm>
                      <a:off x="2315" y="3812"/>
                      <a:ext cx="16" cy="30"/>
                    </a:xfrm>
                    <a:custGeom>
                      <a:avLst/>
                      <a:gdLst>
                        <a:gd name="T0" fmla="*/ 0 w 63"/>
                        <a:gd name="T1" fmla="*/ 0 h 122"/>
                        <a:gd name="T2" fmla="*/ 0 w 63"/>
                        <a:gd name="T3" fmla="*/ 0 h 122"/>
                        <a:gd name="T4" fmla="*/ 0 w 63"/>
                        <a:gd name="T5" fmla="*/ 0 h 122"/>
                        <a:gd name="T6" fmla="*/ 0 w 63"/>
                        <a:gd name="T7" fmla="*/ 0 h 122"/>
                        <a:gd name="T8" fmla="*/ 0 w 63"/>
                        <a:gd name="T9" fmla="*/ 0 h 122"/>
                        <a:gd name="T10" fmla="*/ 0 60000 65536"/>
                        <a:gd name="T11" fmla="*/ 0 60000 65536"/>
                        <a:gd name="T12" fmla="*/ 0 60000 65536"/>
                        <a:gd name="T13" fmla="*/ 0 60000 65536"/>
                        <a:gd name="T14" fmla="*/ 0 60000 65536"/>
                        <a:gd name="T15" fmla="*/ 0 w 63"/>
                        <a:gd name="T16" fmla="*/ 0 h 122"/>
                        <a:gd name="T17" fmla="*/ 63 w 63"/>
                        <a:gd name="T18" fmla="*/ 122 h 122"/>
                      </a:gdLst>
                      <a:ahLst/>
                      <a:cxnLst>
                        <a:cxn ang="T10">
                          <a:pos x="T0" y="T1"/>
                        </a:cxn>
                        <a:cxn ang="T11">
                          <a:pos x="T2" y="T3"/>
                        </a:cxn>
                        <a:cxn ang="T12">
                          <a:pos x="T4" y="T5"/>
                        </a:cxn>
                        <a:cxn ang="T13">
                          <a:pos x="T6" y="T7"/>
                        </a:cxn>
                        <a:cxn ang="T14">
                          <a:pos x="T8" y="T9"/>
                        </a:cxn>
                      </a:cxnLst>
                      <a:rect l="T15" t="T16" r="T17" b="T18"/>
                      <a:pathLst>
                        <a:path w="63" h="122">
                          <a:moveTo>
                            <a:pt x="0" y="0"/>
                          </a:moveTo>
                          <a:lnTo>
                            <a:pt x="0" y="93"/>
                          </a:lnTo>
                          <a:lnTo>
                            <a:pt x="63" y="122"/>
                          </a:lnTo>
                          <a:lnTo>
                            <a:pt x="63" y="27"/>
                          </a:lnTo>
                          <a:lnTo>
                            <a:pt x="0" y="0"/>
                          </a:lnTo>
                          <a:close/>
                        </a:path>
                      </a:pathLst>
                    </a:custGeom>
                    <a:solidFill>
                      <a:srgbClr val="6E665D"/>
                    </a:solid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91" name="Freeform 713">
                      <a:extLst>
                        <a:ext uri="{FF2B5EF4-FFF2-40B4-BE49-F238E27FC236}">
                          <a16:creationId xmlns:a16="http://schemas.microsoft.com/office/drawing/2014/main" id="{024AC27F-9FCE-74E9-7293-DE7EE438879E}"/>
                        </a:ext>
                      </a:extLst>
                    </p:cNvPr>
                    <p:cNvSpPr>
                      <a:spLocks/>
                    </p:cNvSpPr>
                    <p:nvPr/>
                  </p:nvSpPr>
                  <p:spPr bwMode="auto">
                    <a:xfrm>
                      <a:off x="2295" y="3804"/>
                      <a:ext cx="21" cy="43"/>
                    </a:xfrm>
                    <a:custGeom>
                      <a:avLst/>
                      <a:gdLst>
                        <a:gd name="T0" fmla="*/ 0 w 82"/>
                        <a:gd name="T1" fmla="*/ 0 h 172"/>
                        <a:gd name="T2" fmla="*/ 0 w 82"/>
                        <a:gd name="T3" fmla="*/ 0 h 172"/>
                        <a:gd name="T4" fmla="*/ 0 w 82"/>
                        <a:gd name="T5" fmla="*/ 0 h 172"/>
                        <a:gd name="T6" fmla="*/ 0 w 82"/>
                        <a:gd name="T7" fmla="*/ 0 h 172"/>
                        <a:gd name="T8" fmla="*/ 0 w 82"/>
                        <a:gd name="T9" fmla="*/ 0 h 172"/>
                        <a:gd name="T10" fmla="*/ 0 60000 65536"/>
                        <a:gd name="T11" fmla="*/ 0 60000 65536"/>
                        <a:gd name="T12" fmla="*/ 0 60000 65536"/>
                        <a:gd name="T13" fmla="*/ 0 60000 65536"/>
                        <a:gd name="T14" fmla="*/ 0 60000 65536"/>
                        <a:gd name="T15" fmla="*/ 0 w 82"/>
                        <a:gd name="T16" fmla="*/ 0 h 172"/>
                        <a:gd name="T17" fmla="*/ 82 w 82"/>
                        <a:gd name="T18" fmla="*/ 172 h 172"/>
                      </a:gdLst>
                      <a:ahLst/>
                      <a:cxnLst>
                        <a:cxn ang="T10">
                          <a:pos x="T0" y="T1"/>
                        </a:cxn>
                        <a:cxn ang="T11">
                          <a:pos x="T2" y="T3"/>
                        </a:cxn>
                        <a:cxn ang="T12">
                          <a:pos x="T4" y="T5"/>
                        </a:cxn>
                        <a:cxn ang="T13">
                          <a:pos x="T6" y="T7"/>
                        </a:cxn>
                        <a:cxn ang="T14">
                          <a:pos x="T8" y="T9"/>
                        </a:cxn>
                      </a:cxnLst>
                      <a:rect l="T15" t="T16" r="T17" b="T18"/>
                      <a:pathLst>
                        <a:path w="82" h="172">
                          <a:moveTo>
                            <a:pt x="0" y="0"/>
                          </a:moveTo>
                          <a:lnTo>
                            <a:pt x="0" y="172"/>
                          </a:lnTo>
                          <a:lnTo>
                            <a:pt x="82" y="122"/>
                          </a:lnTo>
                          <a:lnTo>
                            <a:pt x="82" y="35"/>
                          </a:lnTo>
                          <a:lnTo>
                            <a:pt x="0" y="0"/>
                          </a:lnTo>
                          <a:close/>
                        </a:path>
                      </a:pathLst>
                    </a:custGeom>
                    <a:solidFill>
                      <a:srgbClr val="6E665D"/>
                    </a:solid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grpSp>
              <p:grpSp>
                <p:nvGrpSpPr>
                  <p:cNvPr id="68" name="Group 714">
                    <a:extLst>
                      <a:ext uri="{FF2B5EF4-FFF2-40B4-BE49-F238E27FC236}">
                        <a16:creationId xmlns:a16="http://schemas.microsoft.com/office/drawing/2014/main" id="{68EE399A-B897-F655-CE3C-7002750B6F91}"/>
                      </a:ext>
                    </a:extLst>
                  </p:cNvPr>
                  <p:cNvGrpSpPr>
                    <a:grpSpLocks/>
                  </p:cNvGrpSpPr>
                  <p:nvPr/>
                </p:nvGrpSpPr>
                <p:grpSpPr bwMode="auto">
                  <a:xfrm>
                    <a:off x="2249" y="3783"/>
                    <a:ext cx="36" cy="44"/>
                    <a:chOff x="2249" y="3783"/>
                    <a:chExt cx="36" cy="44"/>
                  </a:xfrm>
                  <a:grpFill/>
                </p:grpSpPr>
                <p:sp>
                  <p:nvSpPr>
                    <p:cNvPr id="87" name="Freeform 715">
                      <a:extLst>
                        <a:ext uri="{FF2B5EF4-FFF2-40B4-BE49-F238E27FC236}">
                          <a16:creationId xmlns:a16="http://schemas.microsoft.com/office/drawing/2014/main" id="{2DB64E66-A51D-A781-597A-013DD8085E9F}"/>
                        </a:ext>
                      </a:extLst>
                    </p:cNvPr>
                    <p:cNvSpPr>
                      <a:spLocks/>
                    </p:cNvSpPr>
                    <p:nvPr/>
                  </p:nvSpPr>
                  <p:spPr bwMode="auto">
                    <a:xfrm>
                      <a:off x="2269" y="3791"/>
                      <a:ext cx="16" cy="31"/>
                    </a:xfrm>
                    <a:custGeom>
                      <a:avLst/>
                      <a:gdLst>
                        <a:gd name="T0" fmla="*/ 0 w 63"/>
                        <a:gd name="T1" fmla="*/ 0 h 122"/>
                        <a:gd name="T2" fmla="*/ 0 w 63"/>
                        <a:gd name="T3" fmla="*/ 0 h 122"/>
                        <a:gd name="T4" fmla="*/ 0 w 63"/>
                        <a:gd name="T5" fmla="*/ 0 h 122"/>
                        <a:gd name="T6" fmla="*/ 0 w 63"/>
                        <a:gd name="T7" fmla="*/ 0 h 122"/>
                        <a:gd name="T8" fmla="*/ 0 w 63"/>
                        <a:gd name="T9" fmla="*/ 0 h 122"/>
                        <a:gd name="T10" fmla="*/ 0 60000 65536"/>
                        <a:gd name="T11" fmla="*/ 0 60000 65536"/>
                        <a:gd name="T12" fmla="*/ 0 60000 65536"/>
                        <a:gd name="T13" fmla="*/ 0 60000 65536"/>
                        <a:gd name="T14" fmla="*/ 0 60000 65536"/>
                        <a:gd name="T15" fmla="*/ 0 w 63"/>
                        <a:gd name="T16" fmla="*/ 0 h 122"/>
                        <a:gd name="T17" fmla="*/ 63 w 63"/>
                        <a:gd name="T18" fmla="*/ 122 h 122"/>
                      </a:gdLst>
                      <a:ahLst/>
                      <a:cxnLst>
                        <a:cxn ang="T10">
                          <a:pos x="T0" y="T1"/>
                        </a:cxn>
                        <a:cxn ang="T11">
                          <a:pos x="T2" y="T3"/>
                        </a:cxn>
                        <a:cxn ang="T12">
                          <a:pos x="T4" y="T5"/>
                        </a:cxn>
                        <a:cxn ang="T13">
                          <a:pos x="T6" y="T7"/>
                        </a:cxn>
                        <a:cxn ang="T14">
                          <a:pos x="T8" y="T9"/>
                        </a:cxn>
                      </a:cxnLst>
                      <a:rect l="T15" t="T16" r="T17" b="T18"/>
                      <a:pathLst>
                        <a:path w="63" h="122">
                          <a:moveTo>
                            <a:pt x="0" y="0"/>
                          </a:moveTo>
                          <a:lnTo>
                            <a:pt x="0" y="94"/>
                          </a:lnTo>
                          <a:lnTo>
                            <a:pt x="63" y="122"/>
                          </a:lnTo>
                          <a:lnTo>
                            <a:pt x="63" y="27"/>
                          </a:lnTo>
                          <a:lnTo>
                            <a:pt x="0" y="0"/>
                          </a:lnTo>
                          <a:close/>
                        </a:path>
                      </a:pathLst>
                    </a:custGeom>
                    <a:solidFill>
                      <a:srgbClr val="6E665D"/>
                    </a:solid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88" name="Freeform 716">
                      <a:extLst>
                        <a:ext uri="{FF2B5EF4-FFF2-40B4-BE49-F238E27FC236}">
                          <a16:creationId xmlns:a16="http://schemas.microsoft.com/office/drawing/2014/main" id="{F26CA752-CA77-7539-8E70-5601F8F4B790}"/>
                        </a:ext>
                      </a:extLst>
                    </p:cNvPr>
                    <p:cNvSpPr>
                      <a:spLocks/>
                    </p:cNvSpPr>
                    <p:nvPr/>
                  </p:nvSpPr>
                  <p:spPr bwMode="auto">
                    <a:xfrm>
                      <a:off x="2249" y="3783"/>
                      <a:ext cx="20" cy="44"/>
                    </a:xfrm>
                    <a:custGeom>
                      <a:avLst/>
                      <a:gdLst>
                        <a:gd name="T0" fmla="*/ 0 w 82"/>
                        <a:gd name="T1" fmla="*/ 0 h 175"/>
                        <a:gd name="T2" fmla="*/ 0 w 82"/>
                        <a:gd name="T3" fmla="*/ 0 h 175"/>
                        <a:gd name="T4" fmla="*/ 0 w 82"/>
                        <a:gd name="T5" fmla="*/ 0 h 175"/>
                        <a:gd name="T6" fmla="*/ 0 w 82"/>
                        <a:gd name="T7" fmla="*/ 0 h 175"/>
                        <a:gd name="T8" fmla="*/ 0 w 82"/>
                        <a:gd name="T9" fmla="*/ 0 h 175"/>
                        <a:gd name="T10" fmla="*/ 0 60000 65536"/>
                        <a:gd name="T11" fmla="*/ 0 60000 65536"/>
                        <a:gd name="T12" fmla="*/ 0 60000 65536"/>
                        <a:gd name="T13" fmla="*/ 0 60000 65536"/>
                        <a:gd name="T14" fmla="*/ 0 60000 65536"/>
                        <a:gd name="T15" fmla="*/ 0 w 82"/>
                        <a:gd name="T16" fmla="*/ 0 h 175"/>
                        <a:gd name="T17" fmla="*/ 82 w 82"/>
                        <a:gd name="T18" fmla="*/ 175 h 175"/>
                      </a:gdLst>
                      <a:ahLst/>
                      <a:cxnLst>
                        <a:cxn ang="T10">
                          <a:pos x="T0" y="T1"/>
                        </a:cxn>
                        <a:cxn ang="T11">
                          <a:pos x="T2" y="T3"/>
                        </a:cxn>
                        <a:cxn ang="T12">
                          <a:pos x="T4" y="T5"/>
                        </a:cxn>
                        <a:cxn ang="T13">
                          <a:pos x="T6" y="T7"/>
                        </a:cxn>
                        <a:cxn ang="T14">
                          <a:pos x="T8" y="T9"/>
                        </a:cxn>
                      </a:cxnLst>
                      <a:rect l="T15" t="T16" r="T17" b="T18"/>
                      <a:pathLst>
                        <a:path w="82" h="175">
                          <a:moveTo>
                            <a:pt x="0" y="0"/>
                          </a:moveTo>
                          <a:lnTo>
                            <a:pt x="0" y="175"/>
                          </a:lnTo>
                          <a:lnTo>
                            <a:pt x="82" y="126"/>
                          </a:lnTo>
                          <a:lnTo>
                            <a:pt x="82" y="38"/>
                          </a:lnTo>
                          <a:lnTo>
                            <a:pt x="0" y="0"/>
                          </a:lnTo>
                          <a:close/>
                        </a:path>
                      </a:pathLst>
                    </a:custGeom>
                    <a:solidFill>
                      <a:srgbClr val="6E665D"/>
                    </a:solid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grpSp>
              <p:grpSp>
                <p:nvGrpSpPr>
                  <p:cNvPr id="69" name="Group 717">
                    <a:extLst>
                      <a:ext uri="{FF2B5EF4-FFF2-40B4-BE49-F238E27FC236}">
                        <a16:creationId xmlns:a16="http://schemas.microsoft.com/office/drawing/2014/main" id="{8C623376-1AE2-703A-7B90-AEE908930BA3}"/>
                      </a:ext>
                    </a:extLst>
                  </p:cNvPr>
                  <p:cNvGrpSpPr>
                    <a:grpSpLocks/>
                  </p:cNvGrpSpPr>
                  <p:nvPr/>
                </p:nvGrpSpPr>
                <p:grpSpPr bwMode="auto">
                  <a:xfrm>
                    <a:off x="2238" y="3494"/>
                    <a:ext cx="109" cy="308"/>
                    <a:chOff x="2238" y="3494"/>
                    <a:chExt cx="109" cy="308"/>
                  </a:xfrm>
                  <a:grpFill/>
                </p:grpSpPr>
                <p:sp>
                  <p:nvSpPr>
                    <p:cNvPr id="76" name="Freeform 718">
                      <a:extLst>
                        <a:ext uri="{FF2B5EF4-FFF2-40B4-BE49-F238E27FC236}">
                          <a16:creationId xmlns:a16="http://schemas.microsoft.com/office/drawing/2014/main" id="{457D91FB-1325-3973-87B1-10E46F016604}"/>
                        </a:ext>
                      </a:extLst>
                    </p:cNvPr>
                    <p:cNvSpPr>
                      <a:spLocks/>
                    </p:cNvSpPr>
                    <p:nvPr/>
                  </p:nvSpPr>
                  <p:spPr bwMode="auto">
                    <a:xfrm>
                      <a:off x="2242" y="3495"/>
                      <a:ext cx="99" cy="307"/>
                    </a:xfrm>
                    <a:custGeom>
                      <a:avLst/>
                      <a:gdLst>
                        <a:gd name="T0" fmla="*/ 0 w 396"/>
                        <a:gd name="T1" fmla="*/ 0 h 1228"/>
                        <a:gd name="T2" fmla="*/ 0 w 396"/>
                        <a:gd name="T3" fmla="*/ 0 h 1228"/>
                        <a:gd name="T4" fmla="*/ 0 w 396"/>
                        <a:gd name="T5" fmla="*/ 0 h 1228"/>
                        <a:gd name="T6" fmla="*/ 0 w 396"/>
                        <a:gd name="T7" fmla="*/ 0 h 1228"/>
                        <a:gd name="T8" fmla="*/ 0 w 396"/>
                        <a:gd name="T9" fmla="*/ 0 h 1228"/>
                        <a:gd name="T10" fmla="*/ 0 60000 65536"/>
                        <a:gd name="T11" fmla="*/ 0 60000 65536"/>
                        <a:gd name="T12" fmla="*/ 0 60000 65536"/>
                        <a:gd name="T13" fmla="*/ 0 60000 65536"/>
                        <a:gd name="T14" fmla="*/ 0 60000 65536"/>
                        <a:gd name="T15" fmla="*/ 0 w 396"/>
                        <a:gd name="T16" fmla="*/ 0 h 1228"/>
                        <a:gd name="T17" fmla="*/ 396 w 396"/>
                        <a:gd name="T18" fmla="*/ 1228 h 1228"/>
                      </a:gdLst>
                      <a:ahLst/>
                      <a:cxnLst>
                        <a:cxn ang="T10">
                          <a:pos x="T0" y="T1"/>
                        </a:cxn>
                        <a:cxn ang="T11">
                          <a:pos x="T2" y="T3"/>
                        </a:cxn>
                        <a:cxn ang="T12">
                          <a:pos x="T4" y="T5"/>
                        </a:cxn>
                        <a:cxn ang="T13">
                          <a:pos x="T6" y="T7"/>
                        </a:cxn>
                        <a:cxn ang="T14">
                          <a:pos x="T8" y="T9"/>
                        </a:cxn>
                      </a:cxnLst>
                      <a:rect l="T15" t="T16" r="T17" b="T18"/>
                      <a:pathLst>
                        <a:path w="396" h="1228">
                          <a:moveTo>
                            <a:pt x="0" y="0"/>
                          </a:moveTo>
                          <a:lnTo>
                            <a:pt x="396" y="65"/>
                          </a:lnTo>
                          <a:lnTo>
                            <a:pt x="396" y="1228"/>
                          </a:lnTo>
                          <a:lnTo>
                            <a:pt x="2" y="1062"/>
                          </a:lnTo>
                          <a:lnTo>
                            <a:pt x="0" y="0"/>
                          </a:lnTo>
                          <a:close/>
                        </a:path>
                      </a:pathLst>
                    </a:custGeom>
                    <a:solidFill>
                      <a:srgbClr val="9D9285"/>
                    </a:solid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grpSp>
                  <p:nvGrpSpPr>
                    <p:cNvPr id="77" name="Group 719">
                      <a:extLst>
                        <a:ext uri="{FF2B5EF4-FFF2-40B4-BE49-F238E27FC236}">
                          <a16:creationId xmlns:a16="http://schemas.microsoft.com/office/drawing/2014/main" id="{FE765471-C7C9-329E-3DA1-CB5631090237}"/>
                        </a:ext>
                      </a:extLst>
                    </p:cNvPr>
                    <p:cNvGrpSpPr>
                      <a:grpSpLocks/>
                    </p:cNvGrpSpPr>
                    <p:nvPr/>
                  </p:nvGrpSpPr>
                  <p:grpSpPr bwMode="auto">
                    <a:xfrm>
                      <a:off x="2238" y="3494"/>
                      <a:ext cx="109" cy="301"/>
                      <a:chOff x="2238" y="3494"/>
                      <a:chExt cx="109" cy="301"/>
                    </a:xfrm>
                    <a:grpFill/>
                  </p:grpSpPr>
                  <p:sp>
                    <p:nvSpPr>
                      <p:cNvPr id="78" name="Line 720">
                        <a:extLst>
                          <a:ext uri="{FF2B5EF4-FFF2-40B4-BE49-F238E27FC236}">
                            <a16:creationId xmlns:a16="http://schemas.microsoft.com/office/drawing/2014/main" id="{962DA714-1D1E-DF1D-601C-853472292A5F}"/>
                          </a:ext>
                        </a:extLst>
                      </p:cNvPr>
                      <p:cNvSpPr>
                        <a:spLocks noChangeShapeType="1"/>
                      </p:cNvSpPr>
                      <p:nvPr/>
                    </p:nvSpPr>
                    <p:spPr bwMode="auto">
                      <a:xfrm>
                        <a:off x="2239" y="3725"/>
                        <a:ext cx="108" cy="36"/>
                      </a:xfrm>
                      <a:prstGeom prst="line">
                        <a:avLst/>
                      </a:prstGeom>
                      <a:grp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79" name="Line 721">
                        <a:extLst>
                          <a:ext uri="{FF2B5EF4-FFF2-40B4-BE49-F238E27FC236}">
                            <a16:creationId xmlns:a16="http://schemas.microsoft.com/office/drawing/2014/main" id="{29549725-6D5B-A099-049C-777511942748}"/>
                          </a:ext>
                        </a:extLst>
                      </p:cNvPr>
                      <p:cNvSpPr>
                        <a:spLocks noChangeShapeType="1"/>
                      </p:cNvSpPr>
                      <p:nvPr/>
                    </p:nvSpPr>
                    <p:spPr bwMode="auto">
                      <a:xfrm>
                        <a:off x="2238" y="3686"/>
                        <a:ext cx="108" cy="31"/>
                      </a:xfrm>
                      <a:prstGeom prst="line">
                        <a:avLst/>
                      </a:prstGeom>
                      <a:grp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80" name="Line 722">
                        <a:extLst>
                          <a:ext uri="{FF2B5EF4-FFF2-40B4-BE49-F238E27FC236}">
                            <a16:creationId xmlns:a16="http://schemas.microsoft.com/office/drawing/2014/main" id="{3277976F-7EF8-EB20-9BF5-8F193C95DA69}"/>
                          </a:ext>
                        </a:extLst>
                      </p:cNvPr>
                      <p:cNvSpPr>
                        <a:spLocks noChangeShapeType="1"/>
                      </p:cNvSpPr>
                      <p:nvPr/>
                    </p:nvSpPr>
                    <p:spPr bwMode="auto">
                      <a:xfrm>
                        <a:off x="2240" y="3646"/>
                        <a:ext cx="106" cy="28"/>
                      </a:xfrm>
                      <a:prstGeom prst="line">
                        <a:avLst/>
                      </a:prstGeom>
                      <a:grp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81" name="Line 723">
                        <a:extLst>
                          <a:ext uri="{FF2B5EF4-FFF2-40B4-BE49-F238E27FC236}">
                            <a16:creationId xmlns:a16="http://schemas.microsoft.com/office/drawing/2014/main" id="{14113877-F53A-B53C-828A-3A74B311B982}"/>
                          </a:ext>
                        </a:extLst>
                      </p:cNvPr>
                      <p:cNvSpPr>
                        <a:spLocks noChangeShapeType="1"/>
                      </p:cNvSpPr>
                      <p:nvPr/>
                    </p:nvSpPr>
                    <p:spPr bwMode="auto">
                      <a:xfrm>
                        <a:off x="2239" y="3605"/>
                        <a:ext cx="106" cy="25"/>
                      </a:xfrm>
                      <a:prstGeom prst="line">
                        <a:avLst/>
                      </a:prstGeom>
                      <a:grp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82" name="Line 724">
                        <a:extLst>
                          <a:ext uri="{FF2B5EF4-FFF2-40B4-BE49-F238E27FC236}">
                            <a16:creationId xmlns:a16="http://schemas.microsoft.com/office/drawing/2014/main" id="{F1460677-E9C7-95D6-21C9-5F108F248988}"/>
                          </a:ext>
                        </a:extLst>
                      </p:cNvPr>
                      <p:cNvSpPr>
                        <a:spLocks noChangeShapeType="1"/>
                      </p:cNvSpPr>
                      <p:nvPr/>
                    </p:nvSpPr>
                    <p:spPr bwMode="auto">
                      <a:xfrm>
                        <a:off x="2241" y="3565"/>
                        <a:ext cx="104" cy="21"/>
                      </a:xfrm>
                      <a:prstGeom prst="line">
                        <a:avLst/>
                      </a:prstGeom>
                      <a:grp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83" name="Line 725">
                        <a:extLst>
                          <a:ext uri="{FF2B5EF4-FFF2-40B4-BE49-F238E27FC236}">
                            <a16:creationId xmlns:a16="http://schemas.microsoft.com/office/drawing/2014/main" id="{7FB21499-EA5F-CA7A-E84E-779B493D6DEB}"/>
                          </a:ext>
                        </a:extLst>
                      </p:cNvPr>
                      <p:cNvSpPr>
                        <a:spLocks noChangeShapeType="1"/>
                      </p:cNvSpPr>
                      <p:nvPr/>
                    </p:nvSpPr>
                    <p:spPr bwMode="auto">
                      <a:xfrm>
                        <a:off x="2238" y="3528"/>
                        <a:ext cx="106" cy="18"/>
                      </a:xfrm>
                      <a:prstGeom prst="line">
                        <a:avLst/>
                      </a:prstGeom>
                      <a:grp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84" name="Line 726">
                        <a:extLst>
                          <a:ext uri="{FF2B5EF4-FFF2-40B4-BE49-F238E27FC236}">
                            <a16:creationId xmlns:a16="http://schemas.microsoft.com/office/drawing/2014/main" id="{F2DB23D0-7639-D3E3-4D33-4EDE27BABB37}"/>
                          </a:ext>
                        </a:extLst>
                      </p:cNvPr>
                      <p:cNvSpPr>
                        <a:spLocks noChangeShapeType="1"/>
                      </p:cNvSpPr>
                      <p:nvPr/>
                    </p:nvSpPr>
                    <p:spPr bwMode="auto">
                      <a:xfrm>
                        <a:off x="2263" y="3494"/>
                        <a:ext cx="1" cy="280"/>
                      </a:xfrm>
                      <a:prstGeom prst="line">
                        <a:avLst/>
                      </a:prstGeom>
                      <a:grp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85" name="Line 727">
                        <a:extLst>
                          <a:ext uri="{FF2B5EF4-FFF2-40B4-BE49-F238E27FC236}">
                            <a16:creationId xmlns:a16="http://schemas.microsoft.com/office/drawing/2014/main" id="{E4174C8E-DDF3-D2CB-6718-E2C272E57AD2}"/>
                          </a:ext>
                        </a:extLst>
                      </p:cNvPr>
                      <p:cNvSpPr>
                        <a:spLocks noChangeShapeType="1"/>
                      </p:cNvSpPr>
                      <p:nvPr/>
                    </p:nvSpPr>
                    <p:spPr bwMode="auto">
                      <a:xfrm>
                        <a:off x="2288" y="3499"/>
                        <a:ext cx="1" cy="287"/>
                      </a:xfrm>
                      <a:prstGeom prst="line">
                        <a:avLst/>
                      </a:prstGeom>
                      <a:grp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86" name="Line 728">
                        <a:extLst>
                          <a:ext uri="{FF2B5EF4-FFF2-40B4-BE49-F238E27FC236}">
                            <a16:creationId xmlns:a16="http://schemas.microsoft.com/office/drawing/2014/main" id="{218C2041-3996-D641-40D1-B42C6B0FEFD0}"/>
                          </a:ext>
                        </a:extLst>
                      </p:cNvPr>
                      <p:cNvSpPr>
                        <a:spLocks noChangeShapeType="1"/>
                      </p:cNvSpPr>
                      <p:nvPr/>
                    </p:nvSpPr>
                    <p:spPr bwMode="auto">
                      <a:xfrm>
                        <a:off x="2314" y="3503"/>
                        <a:ext cx="1" cy="292"/>
                      </a:xfrm>
                      <a:prstGeom prst="line">
                        <a:avLst/>
                      </a:prstGeom>
                      <a:grp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grpSp>
              </p:grpSp>
              <p:grpSp>
                <p:nvGrpSpPr>
                  <p:cNvPr id="70" name="Group 729">
                    <a:extLst>
                      <a:ext uri="{FF2B5EF4-FFF2-40B4-BE49-F238E27FC236}">
                        <a16:creationId xmlns:a16="http://schemas.microsoft.com/office/drawing/2014/main" id="{F1B30C87-937C-F23B-23C2-EEC8138556B3}"/>
                      </a:ext>
                    </a:extLst>
                  </p:cNvPr>
                  <p:cNvGrpSpPr>
                    <a:grpSpLocks/>
                  </p:cNvGrpSpPr>
                  <p:nvPr/>
                </p:nvGrpSpPr>
                <p:grpSpPr bwMode="auto">
                  <a:xfrm>
                    <a:off x="2279" y="3430"/>
                    <a:ext cx="127" cy="62"/>
                    <a:chOff x="2279" y="3430"/>
                    <a:chExt cx="127" cy="62"/>
                  </a:xfrm>
                  <a:grpFill/>
                </p:grpSpPr>
                <p:grpSp>
                  <p:nvGrpSpPr>
                    <p:cNvPr id="71" name="Group 730">
                      <a:extLst>
                        <a:ext uri="{FF2B5EF4-FFF2-40B4-BE49-F238E27FC236}">
                          <a16:creationId xmlns:a16="http://schemas.microsoft.com/office/drawing/2014/main" id="{E12165A4-7D2E-B227-F739-F2847EADA150}"/>
                        </a:ext>
                      </a:extLst>
                    </p:cNvPr>
                    <p:cNvGrpSpPr>
                      <a:grpSpLocks/>
                    </p:cNvGrpSpPr>
                    <p:nvPr/>
                  </p:nvGrpSpPr>
                  <p:grpSpPr bwMode="auto">
                    <a:xfrm>
                      <a:off x="2279" y="3430"/>
                      <a:ext cx="127" cy="62"/>
                      <a:chOff x="2279" y="3430"/>
                      <a:chExt cx="127" cy="62"/>
                    </a:xfrm>
                    <a:grpFill/>
                  </p:grpSpPr>
                  <p:sp>
                    <p:nvSpPr>
                      <p:cNvPr id="73" name="Freeform 731">
                        <a:extLst>
                          <a:ext uri="{FF2B5EF4-FFF2-40B4-BE49-F238E27FC236}">
                            <a16:creationId xmlns:a16="http://schemas.microsoft.com/office/drawing/2014/main" id="{69383AA4-D464-B197-2806-E066C0DE9CD0}"/>
                          </a:ext>
                        </a:extLst>
                      </p:cNvPr>
                      <p:cNvSpPr>
                        <a:spLocks/>
                      </p:cNvSpPr>
                      <p:nvPr/>
                    </p:nvSpPr>
                    <p:spPr bwMode="auto">
                      <a:xfrm>
                        <a:off x="2279" y="3430"/>
                        <a:ext cx="127" cy="25"/>
                      </a:xfrm>
                      <a:custGeom>
                        <a:avLst/>
                        <a:gdLst>
                          <a:gd name="T0" fmla="*/ 0 w 508"/>
                          <a:gd name="T1" fmla="*/ 0 h 99"/>
                          <a:gd name="T2" fmla="*/ 0 w 508"/>
                          <a:gd name="T3" fmla="*/ 0 h 99"/>
                          <a:gd name="T4" fmla="*/ 0 w 508"/>
                          <a:gd name="T5" fmla="*/ 0 h 99"/>
                          <a:gd name="T6" fmla="*/ 0 w 508"/>
                          <a:gd name="T7" fmla="*/ 0 h 99"/>
                          <a:gd name="T8" fmla="*/ 0 w 508"/>
                          <a:gd name="T9" fmla="*/ 0 h 99"/>
                          <a:gd name="T10" fmla="*/ 0 60000 65536"/>
                          <a:gd name="T11" fmla="*/ 0 60000 65536"/>
                          <a:gd name="T12" fmla="*/ 0 60000 65536"/>
                          <a:gd name="T13" fmla="*/ 0 60000 65536"/>
                          <a:gd name="T14" fmla="*/ 0 60000 65536"/>
                          <a:gd name="T15" fmla="*/ 0 w 508"/>
                          <a:gd name="T16" fmla="*/ 0 h 99"/>
                          <a:gd name="T17" fmla="*/ 508 w 508"/>
                          <a:gd name="T18" fmla="*/ 99 h 99"/>
                        </a:gdLst>
                        <a:ahLst/>
                        <a:cxnLst>
                          <a:cxn ang="T10">
                            <a:pos x="T0" y="T1"/>
                          </a:cxn>
                          <a:cxn ang="T11">
                            <a:pos x="T2" y="T3"/>
                          </a:cxn>
                          <a:cxn ang="T12">
                            <a:pos x="T4" y="T5"/>
                          </a:cxn>
                          <a:cxn ang="T13">
                            <a:pos x="T6" y="T7"/>
                          </a:cxn>
                          <a:cxn ang="T14">
                            <a:pos x="T8" y="T9"/>
                          </a:cxn>
                        </a:cxnLst>
                        <a:rect l="T15" t="T16" r="T17" b="T18"/>
                        <a:pathLst>
                          <a:path w="508" h="99">
                            <a:moveTo>
                              <a:pt x="0" y="64"/>
                            </a:moveTo>
                            <a:lnTo>
                              <a:pt x="295" y="99"/>
                            </a:lnTo>
                            <a:lnTo>
                              <a:pt x="508" y="33"/>
                            </a:lnTo>
                            <a:lnTo>
                              <a:pt x="221" y="0"/>
                            </a:lnTo>
                            <a:lnTo>
                              <a:pt x="0" y="64"/>
                            </a:lnTo>
                            <a:close/>
                          </a:path>
                        </a:pathLst>
                      </a:custGeom>
                      <a:solidFill>
                        <a:srgbClr val="9D9285"/>
                      </a:solid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74" name="Freeform 732">
                        <a:extLst>
                          <a:ext uri="{FF2B5EF4-FFF2-40B4-BE49-F238E27FC236}">
                            <a16:creationId xmlns:a16="http://schemas.microsoft.com/office/drawing/2014/main" id="{1B16878E-3166-7EFE-F8AA-C70E8EE31DFE}"/>
                          </a:ext>
                        </a:extLst>
                      </p:cNvPr>
                      <p:cNvSpPr>
                        <a:spLocks/>
                      </p:cNvSpPr>
                      <p:nvPr/>
                    </p:nvSpPr>
                    <p:spPr bwMode="auto">
                      <a:xfrm>
                        <a:off x="2353" y="3438"/>
                        <a:ext cx="52" cy="54"/>
                      </a:xfrm>
                      <a:custGeom>
                        <a:avLst/>
                        <a:gdLst>
                          <a:gd name="T0" fmla="*/ 0 w 210"/>
                          <a:gd name="T1" fmla="*/ 0 h 217"/>
                          <a:gd name="T2" fmla="*/ 0 w 210"/>
                          <a:gd name="T3" fmla="*/ 0 h 217"/>
                          <a:gd name="T4" fmla="*/ 0 w 210"/>
                          <a:gd name="T5" fmla="*/ 0 h 217"/>
                          <a:gd name="T6" fmla="*/ 0 w 210"/>
                          <a:gd name="T7" fmla="*/ 0 h 217"/>
                          <a:gd name="T8" fmla="*/ 0 w 210"/>
                          <a:gd name="T9" fmla="*/ 0 h 217"/>
                          <a:gd name="T10" fmla="*/ 0 60000 65536"/>
                          <a:gd name="T11" fmla="*/ 0 60000 65536"/>
                          <a:gd name="T12" fmla="*/ 0 60000 65536"/>
                          <a:gd name="T13" fmla="*/ 0 60000 65536"/>
                          <a:gd name="T14" fmla="*/ 0 60000 65536"/>
                          <a:gd name="T15" fmla="*/ 0 w 210"/>
                          <a:gd name="T16" fmla="*/ 0 h 217"/>
                          <a:gd name="T17" fmla="*/ 210 w 210"/>
                          <a:gd name="T18" fmla="*/ 217 h 217"/>
                        </a:gdLst>
                        <a:ahLst/>
                        <a:cxnLst>
                          <a:cxn ang="T10">
                            <a:pos x="T0" y="T1"/>
                          </a:cxn>
                          <a:cxn ang="T11">
                            <a:pos x="T2" y="T3"/>
                          </a:cxn>
                          <a:cxn ang="T12">
                            <a:pos x="T4" y="T5"/>
                          </a:cxn>
                          <a:cxn ang="T13">
                            <a:pos x="T6" y="T7"/>
                          </a:cxn>
                          <a:cxn ang="T14">
                            <a:pos x="T8" y="T9"/>
                          </a:cxn>
                        </a:cxnLst>
                        <a:rect l="T15" t="T16" r="T17" b="T18"/>
                        <a:pathLst>
                          <a:path w="210" h="217">
                            <a:moveTo>
                              <a:pt x="0" y="66"/>
                            </a:moveTo>
                            <a:lnTo>
                              <a:pt x="210" y="0"/>
                            </a:lnTo>
                            <a:lnTo>
                              <a:pt x="210" y="137"/>
                            </a:lnTo>
                            <a:lnTo>
                              <a:pt x="0" y="217"/>
                            </a:lnTo>
                            <a:lnTo>
                              <a:pt x="0" y="66"/>
                            </a:lnTo>
                            <a:close/>
                          </a:path>
                        </a:pathLst>
                      </a:custGeom>
                      <a:solidFill>
                        <a:srgbClr val="9D9285"/>
                      </a:solid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75" name="Freeform 733">
                        <a:extLst>
                          <a:ext uri="{FF2B5EF4-FFF2-40B4-BE49-F238E27FC236}">
                            <a16:creationId xmlns:a16="http://schemas.microsoft.com/office/drawing/2014/main" id="{D21924D8-32A8-3904-0942-A1EFED0B4CF6}"/>
                          </a:ext>
                        </a:extLst>
                      </p:cNvPr>
                      <p:cNvSpPr>
                        <a:spLocks/>
                      </p:cNvSpPr>
                      <p:nvPr/>
                    </p:nvSpPr>
                    <p:spPr bwMode="auto">
                      <a:xfrm>
                        <a:off x="2279" y="3446"/>
                        <a:ext cx="74" cy="46"/>
                      </a:xfrm>
                      <a:custGeom>
                        <a:avLst/>
                        <a:gdLst>
                          <a:gd name="T0" fmla="*/ 0 w 294"/>
                          <a:gd name="T1" fmla="*/ 0 h 186"/>
                          <a:gd name="T2" fmla="*/ 0 w 294"/>
                          <a:gd name="T3" fmla="*/ 0 h 186"/>
                          <a:gd name="T4" fmla="*/ 0 w 294"/>
                          <a:gd name="T5" fmla="*/ 0 h 186"/>
                          <a:gd name="T6" fmla="*/ 0 w 294"/>
                          <a:gd name="T7" fmla="*/ 0 h 186"/>
                          <a:gd name="T8" fmla="*/ 0 w 294"/>
                          <a:gd name="T9" fmla="*/ 0 h 186"/>
                          <a:gd name="T10" fmla="*/ 0 60000 65536"/>
                          <a:gd name="T11" fmla="*/ 0 60000 65536"/>
                          <a:gd name="T12" fmla="*/ 0 60000 65536"/>
                          <a:gd name="T13" fmla="*/ 0 60000 65536"/>
                          <a:gd name="T14" fmla="*/ 0 60000 65536"/>
                          <a:gd name="T15" fmla="*/ 0 w 294"/>
                          <a:gd name="T16" fmla="*/ 0 h 186"/>
                          <a:gd name="T17" fmla="*/ 294 w 294"/>
                          <a:gd name="T18" fmla="*/ 186 h 186"/>
                        </a:gdLst>
                        <a:ahLst/>
                        <a:cxnLst>
                          <a:cxn ang="T10">
                            <a:pos x="T0" y="T1"/>
                          </a:cxn>
                          <a:cxn ang="T11">
                            <a:pos x="T2" y="T3"/>
                          </a:cxn>
                          <a:cxn ang="T12">
                            <a:pos x="T4" y="T5"/>
                          </a:cxn>
                          <a:cxn ang="T13">
                            <a:pos x="T6" y="T7"/>
                          </a:cxn>
                          <a:cxn ang="T14">
                            <a:pos x="T8" y="T9"/>
                          </a:cxn>
                        </a:cxnLst>
                        <a:rect l="T15" t="T16" r="T17" b="T18"/>
                        <a:pathLst>
                          <a:path w="294" h="186">
                            <a:moveTo>
                              <a:pt x="294" y="35"/>
                            </a:moveTo>
                            <a:lnTo>
                              <a:pt x="294" y="186"/>
                            </a:lnTo>
                            <a:lnTo>
                              <a:pt x="0" y="144"/>
                            </a:lnTo>
                            <a:lnTo>
                              <a:pt x="0" y="0"/>
                            </a:lnTo>
                            <a:lnTo>
                              <a:pt x="294" y="35"/>
                            </a:lnTo>
                            <a:close/>
                          </a:path>
                        </a:pathLst>
                      </a:custGeom>
                      <a:solidFill>
                        <a:srgbClr val="9D9285"/>
                      </a:solid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grpSp>
                <p:sp>
                  <p:nvSpPr>
                    <p:cNvPr id="72" name="Freeform 734">
                      <a:extLst>
                        <a:ext uri="{FF2B5EF4-FFF2-40B4-BE49-F238E27FC236}">
                          <a16:creationId xmlns:a16="http://schemas.microsoft.com/office/drawing/2014/main" id="{F44E3E68-817A-8481-847C-DEDB5A937778}"/>
                        </a:ext>
                      </a:extLst>
                    </p:cNvPr>
                    <p:cNvSpPr>
                      <a:spLocks/>
                    </p:cNvSpPr>
                    <p:nvPr/>
                  </p:nvSpPr>
                  <p:spPr bwMode="auto">
                    <a:xfrm>
                      <a:off x="2289" y="3454"/>
                      <a:ext cx="42" cy="11"/>
                    </a:xfrm>
                    <a:custGeom>
                      <a:avLst/>
                      <a:gdLst>
                        <a:gd name="T0" fmla="*/ 0 w 170"/>
                        <a:gd name="T1" fmla="*/ 0 h 44"/>
                        <a:gd name="T2" fmla="*/ 0 w 170"/>
                        <a:gd name="T3" fmla="*/ 0 h 44"/>
                        <a:gd name="T4" fmla="*/ 0 w 170"/>
                        <a:gd name="T5" fmla="*/ 0 h 44"/>
                        <a:gd name="T6" fmla="*/ 0 w 170"/>
                        <a:gd name="T7" fmla="*/ 0 h 44"/>
                        <a:gd name="T8" fmla="*/ 0 w 170"/>
                        <a:gd name="T9" fmla="*/ 0 h 44"/>
                        <a:gd name="T10" fmla="*/ 0 60000 65536"/>
                        <a:gd name="T11" fmla="*/ 0 60000 65536"/>
                        <a:gd name="T12" fmla="*/ 0 60000 65536"/>
                        <a:gd name="T13" fmla="*/ 0 60000 65536"/>
                        <a:gd name="T14" fmla="*/ 0 60000 65536"/>
                        <a:gd name="T15" fmla="*/ 0 w 170"/>
                        <a:gd name="T16" fmla="*/ 0 h 44"/>
                        <a:gd name="T17" fmla="*/ 170 w 170"/>
                        <a:gd name="T18" fmla="*/ 44 h 44"/>
                      </a:gdLst>
                      <a:ahLst/>
                      <a:cxnLst>
                        <a:cxn ang="T10">
                          <a:pos x="T0" y="T1"/>
                        </a:cxn>
                        <a:cxn ang="T11">
                          <a:pos x="T2" y="T3"/>
                        </a:cxn>
                        <a:cxn ang="T12">
                          <a:pos x="T4" y="T5"/>
                        </a:cxn>
                        <a:cxn ang="T13">
                          <a:pos x="T6" y="T7"/>
                        </a:cxn>
                        <a:cxn ang="T14">
                          <a:pos x="T8" y="T9"/>
                        </a:cxn>
                      </a:cxnLst>
                      <a:rect l="T15" t="T16" r="T17" b="T18"/>
                      <a:pathLst>
                        <a:path w="170" h="44">
                          <a:moveTo>
                            <a:pt x="2" y="0"/>
                          </a:moveTo>
                          <a:lnTo>
                            <a:pt x="170" y="17"/>
                          </a:lnTo>
                          <a:lnTo>
                            <a:pt x="170" y="44"/>
                          </a:lnTo>
                          <a:lnTo>
                            <a:pt x="0" y="28"/>
                          </a:lnTo>
                          <a:lnTo>
                            <a:pt x="2" y="0"/>
                          </a:lnTo>
                          <a:close/>
                        </a:path>
                      </a:pathLst>
                    </a:custGeom>
                    <a:solidFill>
                      <a:srgbClr val="262421"/>
                    </a:solid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grpSp>
            </p:grpSp>
          </p:grpSp>
          <p:grpSp>
            <p:nvGrpSpPr>
              <p:cNvPr id="32" name="Group 31">
                <a:extLst>
                  <a:ext uri="{FF2B5EF4-FFF2-40B4-BE49-F238E27FC236}">
                    <a16:creationId xmlns:a16="http://schemas.microsoft.com/office/drawing/2014/main" id="{0B12D849-3869-BCF0-7BD2-2DB456B9E321}"/>
                  </a:ext>
                </a:extLst>
              </p:cNvPr>
              <p:cNvGrpSpPr/>
              <p:nvPr/>
            </p:nvGrpSpPr>
            <p:grpSpPr>
              <a:xfrm>
                <a:off x="9523602" y="531578"/>
                <a:ext cx="513116" cy="935043"/>
                <a:chOff x="9512626" y="3750079"/>
                <a:chExt cx="1088481" cy="2055107"/>
              </a:xfrm>
            </p:grpSpPr>
            <p:sp>
              <p:nvSpPr>
                <p:cNvPr id="33" name="Freeform 707">
                  <a:extLst>
                    <a:ext uri="{FF2B5EF4-FFF2-40B4-BE49-F238E27FC236}">
                      <a16:creationId xmlns:a16="http://schemas.microsoft.com/office/drawing/2014/main" id="{FC4F466A-6E69-5D83-2641-BE02689465FA}"/>
                    </a:ext>
                  </a:extLst>
                </p:cNvPr>
                <p:cNvSpPr>
                  <a:spLocks/>
                </p:cNvSpPr>
                <p:nvPr/>
              </p:nvSpPr>
              <p:spPr bwMode="auto">
                <a:xfrm flipH="1">
                  <a:off x="9517736" y="3870423"/>
                  <a:ext cx="1083371" cy="226802"/>
                </a:xfrm>
                <a:custGeom>
                  <a:avLst/>
                  <a:gdLst>
                    <a:gd name="T0" fmla="*/ 0 w 850"/>
                    <a:gd name="T1" fmla="*/ 0 h 195"/>
                    <a:gd name="T2" fmla="*/ 0 w 850"/>
                    <a:gd name="T3" fmla="*/ 0 h 195"/>
                    <a:gd name="T4" fmla="*/ 0 w 850"/>
                    <a:gd name="T5" fmla="*/ 0 h 195"/>
                    <a:gd name="T6" fmla="*/ 0 w 850"/>
                    <a:gd name="T7" fmla="*/ 0 h 195"/>
                    <a:gd name="T8" fmla="*/ 0 w 850"/>
                    <a:gd name="T9" fmla="*/ 0 h 195"/>
                    <a:gd name="T10" fmla="*/ 0 60000 65536"/>
                    <a:gd name="T11" fmla="*/ 0 60000 65536"/>
                    <a:gd name="T12" fmla="*/ 0 60000 65536"/>
                    <a:gd name="T13" fmla="*/ 0 60000 65536"/>
                    <a:gd name="T14" fmla="*/ 0 60000 65536"/>
                    <a:gd name="T15" fmla="*/ 0 w 850"/>
                    <a:gd name="T16" fmla="*/ 0 h 195"/>
                    <a:gd name="T17" fmla="*/ 850 w 850"/>
                    <a:gd name="T18" fmla="*/ 195 h 195"/>
                  </a:gdLst>
                  <a:ahLst/>
                  <a:cxnLst>
                    <a:cxn ang="T10">
                      <a:pos x="T0" y="T1"/>
                    </a:cxn>
                    <a:cxn ang="T11">
                      <a:pos x="T2" y="T3"/>
                    </a:cxn>
                    <a:cxn ang="T12">
                      <a:pos x="T4" y="T5"/>
                    </a:cxn>
                    <a:cxn ang="T13">
                      <a:pos x="T6" y="T7"/>
                    </a:cxn>
                    <a:cxn ang="T14">
                      <a:pos x="T8" y="T9"/>
                    </a:cxn>
                  </a:cxnLst>
                  <a:rect l="T15" t="T16" r="T17" b="T18"/>
                  <a:pathLst>
                    <a:path w="850" h="195">
                      <a:moveTo>
                        <a:pt x="0" y="116"/>
                      </a:moveTo>
                      <a:lnTo>
                        <a:pt x="485" y="195"/>
                      </a:lnTo>
                      <a:lnTo>
                        <a:pt x="850" y="57"/>
                      </a:lnTo>
                      <a:lnTo>
                        <a:pt x="404" y="0"/>
                      </a:lnTo>
                      <a:lnTo>
                        <a:pt x="0" y="116"/>
                      </a:lnTo>
                      <a:close/>
                    </a:path>
                  </a:pathLst>
                </a:custGeom>
                <a:solidFill>
                  <a:srgbClr val="CBBDAC"/>
                </a:solidFill>
                <a:ln w="3175">
                  <a:solidFill>
                    <a:schemeClr val="tx1"/>
                  </a:solidFill>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34" name="Freeform 708">
                  <a:extLst>
                    <a:ext uri="{FF2B5EF4-FFF2-40B4-BE49-F238E27FC236}">
                      <a16:creationId xmlns:a16="http://schemas.microsoft.com/office/drawing/2014/main" id="{FFDC5BFB-F766-9CE0-DF5B-E3E882EA778A}"/>
                    </a:ext>
                  </a:extLst>
                </p:cNvPr>
                <p:cNvSpPr>
                  <a:spLocks/>
                </p:cNvSpPr>
                <p:nvPr/>
              </p:nvSpPr>
              <p:spPr bwMode="auto">
                <a:xfrm flipH="1">
                  <a:off x="9982768" y="4004653"/>
                  <a:ext cx="618339" cy="1800533"/>
                </a:xfrm>
                <a:custGeom>
                  <a:avLst/>
                  <a:gdLst>
                    <a:gd name="T0" fmla="*/ 0 w 485"/>
                    <a:gd name="T1" fmla="*/ 0 h 1558"/>
                    <a:gd name="T2" fmla="*/ 0 w 485"/>
                    <a:gd name="T3" fmla="*/ 0 h 1558"/>
                    <a:gd name="T4" fmla="*/ 0 w 485"/>
                    <a:gd name="T5" fmla="*/ 0 h 1558"/>
                    <a:gd name="T6" fmla="*/ 0 w 485"/>
                    <a:gd name="T7" fmla="*/ 0 h 1558"/>
                    <a:gd name="T8" fmla="*/ 0 w 485"/>
                    <a:gd name="T9" fmla="*/ 0 h 1558"/>
                    <a:gd name="T10" fmla="*/ 0 w 485"/>
                    <a:gd name="T11" fmla="*/ 0 h 1558"/>
                    <a:gd name="T12" fmla="*/ 0 w 485"/>
                    <a:gd name="T13" fmla="*/ 0 h 1558"/>
                    <a:gd name="T14" fmla="*/ 0 w 485"/>
                    <a:gd name="T15" fmla="*/ 0 h 1558"/>
                    <a:gd name="T16" fmla="*/ 0 w 485"/>
                    <a:gd name="T17" fmla="*/ 0 h 1558"/>
                    <a:gd name="T18" fmla="*/ 0 w 485"/>
                    <a:gd name="T19" fmla="*/ 0 h 1558"/>
                    <a:gd name="T20" fmla="*/ 0 w 485"/>
                    <a:gd name="T21" fmla="*/ 0 h 1558"/>
                    <a:gd name="T22" fmla="*/ 0 w 485"/>
                    <a:gd name="T23" fmla="*/ 0 h 1558"/>
                    <a:gd name="T24" fmla="*/ 0 w 485"/>
                    <a:gd name="T25" fmla="*/ 0 h 155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85"/>
                    <a:gd name="T40" fmla="*/ 0 h 1558"/>
                    <a:gd name="T41" fmla="*/ 485 w 485"/>
                    <a:gd name="T42" fmla="*/ 1558 h 155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85" h="1558">
                      <a:moveTo>
                        <a:pt x="0" y="0"/>
                      </a:moveTo>
                      <a:lnTo>
                        <a:pt x="485" y="81"/>
                      </a:lnTo>
                      <a:lnTo>
                        <a:pt x="485" y="1558"/>
                      </a:lnTo>
                      <a:lnTo>
                        <a:pt x="382" y="1524"/>
                      </a:lnTo>
                      <a:lnTo>
                        <a:pt x="383" y="1337"/>
                      </a:lnTo>
                      <a:lnTo>
                        <a:pt x="246" y="1283"/>
                      </a:lnTo>
                      <a:lnTo>
                        <a:pt x="246" y="1450"/>
                      </a:lnTo>
                      <a:lnTo>
                        <a:pt x="169" y="1415"/>
                      </a:lnTo>
                      <a:lnTo>
                        <a:pt x="169" y="1250"/>
                      </a:lnTo>
                      <a:lnTo>
                        <a:pt x="61" y="1201"/>
                      </a:lnTo>
                      <a:lnTo>
                        <a:pt x="61" y="1369"/>
                      </a:lnTo>
                      <a:lnTo>
                        <a:pt x="0" y="1342"/>
                      </a:lnTo>
                      <a:lnTo>
                        <a:pt x="0" y="0"/>
                      </a:lnTo>
                      <a:close/>
                    </a:path>
                  </a:pathLst>
                </a:custGeom>
                <a:solidFill>
                  <a:srgbClr val="CBBDAC"/>
                </a:solidFill>
                <a:ln w="3175">
                  <a:noFill/>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grpSp>
              <p:nvGrpSpPr>
                <p:cNvPr id="35" name="Group 709">
                  <a:extLst>
                    <a:ext uri="{FF2B5EF4-FFF2-40B4-BE49-F238E27FC236}">
                      <a16:creationId xmlns:a16="http://schemas.microsoft.com/office/drawing/2014/main" id="{807C8C52-A923-8D8B-42E8-A1716C6E057F}"/>
                    </a:ext>
                  </a:extLst>
                </p:cNvPr>
                <p:cNvGrpSpPr>
                  <a:grpSpLocks/>
                </p:cNvGrpSpPr>
                <p:nvPr/>
              </p:nvGrpSpPr>
              <p:grpSpPr bwMode="auto">
                <a:xfrm flipH="1">
                  <a:off x="9512626" y="3750079"/>
                  <a:ext cx="1068040" cy="2055107"/>
                  <a:chOff x="2238" y="3430"/>
                  <a:chExt cx="209" cy="444"/>
                </a:xfrm>
                <a:solidFill>
                  <a:srgbClr val="6D6D6D"/>
                </a:solidFill>
              </p:grpSpPr>
              <p:sp>
                <p:nvSpPr>
                  <p:cNvPr id="36" name="Freeform 710">
                    <a:extLst>
                      <a:ext uri="{FF2B5EF4-FFF2-40B4-BE49-F238E27FC236}">
                        <a16:creationId xmlns:a16="http://schemas.microsoft.com/office/drawing/2014/main" id="{AECC288B-77EC-DED8-BAD4-AFA1419BC32A}"/>
                      </a:ext>
                    </a:extLst>
                  </p:cNvPr>
                  <p:cNvSpPr>
                    <a:spLocks/>
                  </p:cNvSpPr>
                  <p:nvPr/>
                </p:nvSpPr>
                <p:spPr bwMode="auto">
                  <a:xfrm>
                    <a:off x="2355" y="3470"/>
                    <a:ext cx="92" cy="404"/>
                  </a:xfrm>
                  <a:custGeom>
                    <a:avLst/>
                    <a:gdLst>
                      <a:gd name="T0" fmla="*/ 0 w 366"/>
                      <a:gd name="T1" fmla="*/ 0 h 1616"/>
                      <a:gd name="T2" fmla="*/ 0 w 366"/>
                      <a:gd name="T3" fmla="*/ 0 h 1616"/>
                      <a:gd name="T4" fmla="*/ 0 w 366"/>
                      <a:gd name="T5" fmla="*/ 0 h 1616"/>
                      <a:gd name="T6" fmla="*/ 0 w 366"/>
                      <a:gd name="T7" fmla="*/ 0 h 1616"/>
                      <a:gd name="T8" fmla="*/ 0 w 366"/>
                      <a:gd name="T9" fmla="*/ 0 h 1616"/>
                      <a:gd name="T10" fmla="*/ 0 60000 65536"/>
                      <a:gd name="T11" fmla="*/ 0 60000 65536"/>
                      <a:gd name="T12" fmla="*/ 0 60000 65536"/>
                      <a:gd name="T13" fmla="*/ 0 60000 65536"/>
                      <a:gd name="T14" fmla="*/ 0 60000 65536"/>
                      <a:gd name="T15" fmla="*/ 0 w 366"/>
                      <a:gd name="T16" fmla="*/ 0 h 1616"/>
                      <a:gd name="T17" fmla="*/ 366 w 366"/>
                      <a:gd name="T18" fmla="*/ 1616 h 1616"/>
                    </a:gdLst>
                    <a:ahLst/>
                    <a:cxnLst>
                      <a:cxn ang="T10">
                        <a:pos x="T0" y="T1"/>
                      </a:cxn>
                      <a:cxn ang="T11">
                        <a:pos x="T2" y="T3"/>
                      </a:cxn>
                      <a:cxn ang="T12">
                        <a:pos x="T4" y="T5"/>
                      </a:cxn>
                      <a:cxn ang="T13">
                        <a:pos x="T6" y="T7"/>
                      </a:cxn>
                      <a:cxn ang="T14">
                        <a:pos x="T8" y="T9"/>
                      </a:cxn>
                    </a:cxnLst>
                    <a:rect l="T15" t="T16" r="T17" b="T18"/>
                    <a:pathLst>
                      <a:path w="366" h="1616">
                        <a:moveTo>
                          <a:pt x="0" y="137"/>
                        </a:moveTo>
                        <a:lnTo>
                          <a:pt x="362" y="0"/>
                        </a:lnTo>
                        <a:lnTo>
                          <a:pt x="366" y="1249"/>
                        </a:lnTo>
                        <a:lnTo>
                          <a:pt x="0" y="1616"/>
                        </a:lnTo>
                        <a:lnTo>
                          <a:pt x="0" y="137"/>
                        </a:lnTo>
                        <a:close/>
                      </a:path>
                    </a:pathLst>
                  </a:custGeom>
                  <a:solidFill>
                    <a:srgbClr val="9D9285"/>
                  </a:solid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grpSp>
                <p:nvGrpSpPr>
                  <p:cNvPr id="37" name="Group 711">
                    <a:extLst>
                      <a:ext uri="{FF2B5EF4-FFF2-40B4-BE49-F238E27FC236}">
                        <a16:creationId xmlns:a16="http://schemas.microsoft.com/office/drawing/2014/main" id="{D374268E-454C-A03D-99E5-E4AB3FB87123}"/>
                      </a:ext>
                    </a:extLst>
                  </p:cNvPr>
                  <p:cNvGrpSpPr>
                    <a:grpSpLocks/>
                  </p:cNvGrpSpPr>
                  <p:nvPr/>
                </p:nvGrpSpPr>
                <p:grpSpPr bwMode="auto">
                  <a:xfrm>
                    <a:off x="2295" y="3804"/>
                    <a:ext cx="36" cy="43"/>
                    <a:chOff x="2295" y="3804"/>
                    <a:chExt cx="36" cy="43"/>
                  </a:xfrm>
                  <a:grpFill/>
                </p:grpSpPr>
                <p:sp>
                  <p:nvSpPr>
                    <p:cNvPr id="60" name="Freeform 712">
                      <a:extLst>
                        <a:ext uri="{FF2B5EF4-FFF2-40B4-BE49-F238E27FC236}">
                          <a16:creationId xmlns:a16="http://schemas.microsoft.com/office/drawing/2014/main" id="{0FC24841-924F-51B8-B670-B7F7A1E5408B}"/>
                        </a:ext>
                      </a:extLst>
                    </p:cNvPr>
                    <p:cNvSpPr>
                      <a:spLocks/>
                    </p:cNvSpPr>
                    <p:nvPr/>
                  </p:nvSpPr>
                  <p:spPr bwMode="auto">
                    <a:xfrm>
                      <a:off x="2315" y="3812"/>
                      <a:ext cx="16" cy="30"/>
                    </a:xfrm>
                    <a:custGeom>
                      <a:avLst/>
                      <a:gdLst>
                        <a:gd name="T0" fmla="*/ 0 w 63"/>
                        <a:gd name="T1" fmla="*/ 0 h 122"/>
                        <a:gd name="T2" fmla="*/ 0 w 63"/>
                        <a:gd name="T3" fmla="*/ 0 h 122"/>
                        <a:gd name="T4" fmla="*/ 0 w 63"/>
                        <a:gd name="T5" fmla="*/ 0 h 122"/>
                        <a:gd name="T6" fmla="*/ 0 w 63"/>
                        <a:gd name="T7" fmla="*/ 0 h 122"/>
                        <a:gd name="T8" fmla="*/ 0 w 63"/>
                        <a:gd name="T9" fmla="*/ 0 h 122"/>
                        <a:gd name="T10" fmla="*/ 0 60000 65536"/>
                        <a:gd name="T11" fmla="*/ 0 60000 65536"/>
                        <a:gd name="T12" fmla="*/ 0 60000 65536"/>
                        <a:gd name="T13" fmla="*/ 0 60000 65536"/>
                        <a:gd name="T14" fmla="*/ 0 60000 65536"/>
                        <a:gd name="T15" fmla="*/ 0 w 63"/>
                        <a:gd name="T16" fmla="*/ 0 h 122"/>
                        <a:gd name="T17" fmla="*/ 63 w 63"/>
                        <a:gd name="T18" fmla="*/ 122 h 122"/>
                      </a:gdLst>
                      <a:ahLst/>
                      <a:cxnLst>
                        <a:cxn ang="T10">
                          <a:pos x="T0" y="T1"/>
                        </a:cxn>
                        <a:cxn ang="T11">
                          <a:pos x="T2" y="T3"/>
                        </a:cxn>
                        <a:cxn ang="T12">
                          <a:pos x="T4" y="T5"/>
                        </a:cxn>
                        <a:cxn ang="T13">
                          <a:pos x="T6" y="T7"/>
                        </a:cxn>
                        <a:cxn ang="T14">
                          <a:pos x="T8" y="T9"/>
                        </a:cxn>
                      </a:cxnLst>
                      <a:rect l="T15" t="T16" r="T17" b="T18"/>
                      <a:pathLst>
                        <a:path w="63" h="122">
                          <a:moveTo>
                            <a:pt x="0" y="0"/>
                          </a:moveTo>
                          <a:lnTo>
                            <a:pt x="0" y="93"/>
                          </a:lnTo>
                          <a:lnTo>
                            <a:pt x="63" y="122"/>
                          </a:lnTo>
                          <a:lnTo>
                            <a:pt x="63" y="27"/>
                          </a:lnTo>
                          <a:lnTo>
                            <a:pt x="0" y="0"/>
                          </a:lnTo>
                          <a:close/>
                        </a:path>
                      </a:pathLst>
                    </a:custGeom>
                    <a:solidFill>
                      <a:srgbClr val="6E665D"/>
                    </a:solid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61" name="Freeform 713">
                      <a:extLst>
                        <a:ext uri="{FF2B5EF4-FFF2-40B4-BE49-F238E27FC236}">
                          <a16:creationId xmlns:a16="http://schemas.microsoft.com/office/drawing/2014/main" id="{2FA29824-D258-4680-9587-4EE92A08CAF1}"/>
                        </a:ext>
                      </a:extLst>
                    </p:cNvPr>
                    <p:cNvSpPr>
                      <a:spLocks/>
                    </p:cNvSpPr>
                    <p:nvPr/>
                  </p:nvSpPr>
                  <p:spPr bwMode="auto">
                    <a:xfrm>
                      <a:off x="2295" y="3804"/>
                      <a:ext cx="21" cy="43"/>
                    </a:xfrm>
                    <a:custGeom>
                      <a:avLst/>
                      <a:gdLst>
                        <a:gd name="T0" fmla="*/ 0 w 82"/>
                        <a:gd name="T1" fmla="*/ 0 h 172"/>
                        <a:gd name="T2" fmla="*/ 0 w 82"/>
                        <a:gd name="T3" fmla="*/ 0 h 172"/>
                        <a:gd name="T4" fmla="*/ 0 w 82"/>
                        <a:gd name="T5" fmla="*/ 0 h 172"/>
                        <a:gd name="T6" fmla="*/ 0 w 82"/>
                        <a:gd name="T7" fmla="*/ 0 h 172"/>
                        <a:gd name="T8" fmla="*/ 0 w 82"/>
                        <a:gd name="T9" fmla="*/ 0 h 172"/>
                        <a:gd name="T10" fmla="*/ 0 60000 65536"/>
                        <a:gd name="T11" fmla="*/ 0 60000 65536"/>
                        <a:gd name="T12" fmla="*/ 0 60000 65536"/>
                        <a:gd name="T13" fmla="*/ 0 60000 65536"/>
                        <a:gd name="T14" fmla="*/ 0 60000 65536"/>
                        <a:gd name="T15" fmla="*/ 0 w 82"/>
                        <a:gd name="T16" fmla="*/ 0 h 172"/>
                        <a:gd name="T17" fmla="*/ 82 w 82"/>
                        <a:gd name="T18" fmla="*/ 172 h 172"/>
                      </a:gdLst>
                      <a:ahLst/>
                      <a:cxnLst>
                        <a:cxn ang="T10">
                          <a:pos x="T0" y="T1"/>
                        </a:cxn>
                        <a:cxn ang="T11">
                          <a:pos x="T2" y="T3"/>
                        </a:cxn>
                        <a:cxn ang="T12">
                          <a:pos x="T4" y="T5"/>
                        </a:cxn>
                        <a:cxn ang="T13">
                          <a:pos x="T6" y="T7"/>
                        </a:cxn>
                        <a:cxn ang="T14">
                          <a:pos x="T8" y="T9"/>
                        </a:cxn>
                      </a:cxnLst>
                      <a:rect l="T15" t="T16" r="T17" b="T18"/>
                      <a:pathLst>
                        <a:path w="82" h="172">
                          <a:moveTo>
                            <a:pt x="0" y="0"/>
                          </a:moveTo>
                          <a:lnTo>
                            <a:pt x="0" y="172"/>
                          </a:lnTo>
                          <a:lnTo>
                            <a:pt x="82" y="122"/>
                          </a:lnTo>
                          <a:lnTo>
                            <a:pt x="82" y="35"/>
                          </a:lnTo>
                          <a:lnTo>
                            <a:pt x="0" y="0"/>
                          </a:lnTo>
                          <a:close/>
                        </a:path>
                      </a:pathLst>
                    </a:custGeom>
                    <a:solidFill>
                      <a:srgbClr val="6E665D"/>
                    </a:solid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grpSp>
              <p:grpSp>
                <p:nvGrpSpPr>
                  <p:cNvPr id="38" name="Group 714">
                    <a:extLst>
                      <a:ext uri="{FF2B5EF4-FFF2-40B4-BE49-F238E27FC236}">
                        <a16:creationId xmlns:a16="http://schemas.microsoft.com/office/drawing/2014/main" id="{6F470915-2812-C2A9-96EC-DD6CCEFAD2DF}"/>
                      </a:ext>
                    </a:extLst>
                  </p:cNvPr>
                  <p:cNvGrpSpPr>
                    <a:grpSpLocks/>
                  </p:cNvGrpSpPr>
                  <p:nvPr/>
                </p:nvGrpSpPr>
                <p:grpSpPr bwMode="auto">
                  <a:xfrm>
                    <a:off x="2249" y="3783"/>
                    <a:ext cx="36" cy="44"/>
                    <a:chOff x="2249" y="3783"/>
                    <a:chExt cx="36" cy="44"/>
                  </a:xfrm>
                  <a:grpFill/>
                </p:grpSpPr>
                <p:sp>
                  <p:nvSpPr>
                    <p:cNvPr id="58" name="Freeform 715">
                      <a:extLst>
                        <a:ext uri="{FF2B5EF4-FFF2-40B4-BE49-F238E27FC236}">
                          <a16:creationId xmlns:a16="http://schemas.microsoft.com/office/drawing/2014/main" id="{C3D9D824-6C7F-FDF1-4595-745B304BC188}"/>
                        </a:ext>
                      </a:extLst>
                    </p:cNvPr>
                    <p:cNvSpPr>
                      <a:spLocks/>
                    </p:cNvSpPr>
                    <p:nvPr/>
                  </p:nvSpPr>
                  <p:spPr bwMode="auto">
                    <a:xfrm>
                      <a:off x="2269" y="3791"/>
                      <a:ext cx="16" cy="31"/>
                    </a:xfrm>
                    <a:custGeom>
                      <a:avLst/>
                      <a:gdLst>
                        <a:gd name="T0" fmla="*/ 0 w 63"/>
                        <a:gd name="T1" fmla="*/ 0 h 122"/>
                        <a:gd name="T2" fmla="*/ 0 w 63"/>
                        <a:gd name="T3" fmla="*/ 0 h 122"/>
                        <a:gd name="T4" fmla="*/ 0 w 63"/>
                        <a:gd name="T5" fmla="*/ 0 h 122"/>
                        <a:gd name="T6" fmla="*/ 0 w 63"/>
                        <a:gd name="T7" fmla="*/ 0 h 122"/>
                        <a:gd name="T8" fmla="*/ 0 w 63"/>
                        <a:gd name="T9" fmla="*/ 0 h 122"/>
                        <a:gd name="T10" fmla="*/ 0 60000 65536"/>
                        <a:gd name="T11" fmla="*/ 0 60000 65536"/>
                        <a:gd name="T12" fmla="*/ 0 60000 65536"/>
                        <a:gd name="T13" fmla="*/ 0 60000 65536"/>
                        <a:gd name="T14" fmla="*/ 0 60000 65536"/>
                        <a:gd name="T15" fmla="*/ 0 w 63"/>
                        <a:gd name="T16" fmla="*/ 0 h 122"/>
                        <a:gd name="T17" fmla="*/ 63 w 63"/>
                        <a:gd name="T18" fmla="*/ 122 h 122"/>
                      </a:gdLst>
                      <a:ahLst/>
                      <a:cxnLst>
                        <a:cxn ang="T10">
                          <a:pos x="T0" y="T1"/>
                        </a:cxn>
                        <a:cxn ang="T11">
                          <a:pos x="T2" y="T3"/>
                        </a:cxn>
                        <a:cxn ang="T12">
                          <a:pos x="T4" y="T5"/>
                        </a:cxn>
                        <a:cxn ang="T13">
                          <a:pos x="T6" y="T7"/>
                        </a:cxn>
                        <a:cxn ang="T14">
                          <a:pos x="T8" y="T9"/>
                        </a:cxn>
                      </a:cxnLst>
                      <a:rect l="T15" t="T16" r="T17" b="T18"/>
                      <a:pathLst>
                        <a:path w="63" h="122">
                          <a:moveTo>
                            <a:pt x="0" y="0"/>
                          </a:moveTo>
                          <a:lnTo>
                            <a:pt x="0" y="94"/>
                          </a:lnTo>
                          <a:lnTo>
                            <a:pt x="63" y="122"/>
                          </a:lnTo>
                          <a:lnTo>
                            <a:pt x="63" y="27"/>
                          </a:lnTo>
                          <a:lnTo>
                            <a:pt x="0" y="0"/>
                          </a:lnTo>
                          <a:close/>
                        </a:path>
                      </a:pathLst>
                    </a:custGeom>
                    <a:solidFill>
                      <a:srgbClr val="6E665D"/>
                    </a:solid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59" name="Freeform 716">
                      <a:extLst>
                        <a:ext uri="{FF2B5EF4-FFF2-40B4-BE49-F238E27FC236}">
                          <a16:creationId xmlns:a16="http://schemas.microsoft.com/office/drawing/2014/main" id="{315D001F-5269-300F-34A5-67FDDF513EF5}"/>
                        </a:ext>
                      </a:extLst>
                    </p:cNvPr>
                    <p:cNvSpPr>
                      <a:spLocks/>
                    </p:cNvSpPr>
                    <p:nvPr/>
                  </p:nvSpPr>
                  <p:spPr bwMode="auto">
                    <a:xfrm>
                      <a:off x="2249" y="3783"/>
                      <a:ext cx="20" cy="44"/>
                    </a:xfrm>
                    <a:custGeom>
                      <a:avLst/>
                      <a:gdLst>
                        <a:gd name="T0" fmla="*/ 0 w 82"/>
                        <a:gd name="T1" fmla="*/ 0 h 175"/>
                        <a:gd name="T2" fmla="*/ 0 w 82"/>
                        <a:gd name="T3" fmla="*/ 0 h 175"/>
                        <a:gd name="T4" fmla="*/ 0 w 82"/>
                        <a:gd name="T5" fmla="*/ 0 h 175"/>
                        <a:gd name="T6" fmla="*/ 0 w 82"/>
                        <a:gd name="T7" fmla="*/ 0 h 175"/>
                        <a:gd name="T8" fmla="*/ 0 w 82"/>
                        <a:gd name="T9" fmla="*/ 0 h 175"/>
                        <a:gd name="T10" fmla="*/ 0 60000 65536"/>
                        <a:gd name="T11" fmla="*/ 0 60000 65536"/>
                        <a:gd name="T12" fmla="*/ 0 60000 65536"/>
                        <a:gd name="T13" fmla="*/ 0 60000 65536"/>
                        <a:gd name="T14" fmla="*/ 0 60000 65536"/>
                        <a:gd name="T15" fmla="*/ 0 w 82"/>
                        <a:gd name="T16" fmla="*/ 0 h 175"/>
                        <a:gd name="T17" fmla="*/ 82 w 82"/>
                        <a:gd name="T18" fmla="*/ 175 h 175"/>
                      </a:gdLst>
                      <a:ahLst/>
                      <a:cxnLst>
                        <a:cxn ang="T10">
                          <a:pos x="T0" y="T1"/>
                        </a:cxn>
                        <a:cxn ang="T11">
                          <a:pos x="T2" y="T3"/>
                        </a:cxn>
                        <a:cxn ang="T12">
                          <a:pos x="T4" y="T5"/>
                        </a:cxn>
                        <a:cxn ang="T13">
                          <a:pos x="T6" y="T7"/>
                        </a:cxn>
                        <a:cxn ang="T14">
                          <a:pos x="T8" y="T9"/>
                        </a:cxn>
                      </a:cxnLst>
                      <a:rect l="T15" t="T16" r="T17" b="T18"/>
                      <a:pathLst>
                        <a:path w="82" h="175">
                          <a:moveTo>
                            <a:pt x="0" y="0"/>
                          </a:moveTo>
                          <a:lnTo>
                            <a:pt x="0" y="175"/>
                          </a:lnTo>
                          <a:lnTo>
                            <a:pt x="82" y="126"/>
                          </a:lnTo>
                          <a:lnTo>
                            <a:pt x="82" y="38"/>
                          </a:lnTo>
                          <a:lnTo>
                            <a:pt x="0" y="0"/>
                          </a:lnTo>
                          <a:close/>
                        </a:path>
                      </a:pathLst>
                    </a:custGeom>
                    <a:solidFill>
                      <a:srgbClr val="6E665D"/>
                    </a:solid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grpSp>
              <p:grpSp>
                <p:nvGrpSpPr>
                  <p:cNvPr id="39" name="Group 717">
                    <a:extLst>
                      <a:ext uri="{FF2B5EF4-FFF2-40B4-BE49-F238E27FC236}">
                        <a16:creationId xmlns:a16="http://schemas.microsoft.com/office/drawing/2014/main" id="{B2FB8F40-556B-5822-6252-98E6AD163B82}"/>
                      </a:ext>
                    </a:extLst>
                  </p:cNvPr>
                  <p:cNvGrpSpPr>
                    <a:grpSpLocks/>
                  </p:cNvGrpSpPr>
                  <p:nvPr/>
                </p:nvGrpSpPr>
                <p:grpSpPr bwMode="auto">
                  <a:xfrm>
                    <a:off x="2238" y="3494"/>
                    <a:ext cx="109" cy="308"/>
                    <a:chOff x="2238" y="3494"/>
                    <a:chExt cx="109" cy="308"/>
                  </a:xfrm>
                  <a:grpFill/>
                </p:grpSpPr>
                <p:sp>
                  <p:nvSpPr>
                    <p:cNvPr id="46" name="Freeform 718">
                      <a:extLst>
                        <a:ext uri="{FF2B5EF4-FFF2-40B4-BE49-F238E27FC236}">
                          <a16:creationId xmlns:a16="http://schemas.microsoft.com/office/drawing/2014/main" id="{2B0D7E0C-1CC0-F35C-5D0F-5FA23401E806}"/>
                        </a:ext>
                      </a:extLst>
                    </p:cNvPr>
                    <p:cNvSpPr>
                      <a:spLocks/>
                    </p:cNvSpPr>
                    <p:nvPr/>
                  </p:nvSpPr>
                  <p:spPr bwMode="auto">
                    <a:xfrm>
                      <a:off x="2242" y="3495"/>
                      <a:ext cx="99" cy="307"/>
                    </a:xfrm>
                    <a:custGeom>
                      <a:avLst/>
                      <a:gdLst>
                        <a:gd name="T0" fmla="*/ 0 w 396"/>
                        <a:gd name="T1" fmla="*/ 0 h 1228"/>
                        <a:gd name="T2" fmla="*/ 0 w 396"/>
                        <a:gd name="T3" fmla="*/ 0 h 1228"/>
                        <a:gd name="T4" fmla="*/ 0 w 396"/>
                        <a:gd name="T5" fmla="*/ 0 h 1228"/>
                        <a:gd name="T6" fmla="*/ 0 w 396"/>
                        <a:gd name="T7" fmla="*/ 0 h 1228"/>
                        <a:gd name="T8" fmla="*/ 0 w 396"/>
                        <a:gd name="T9" fmla="*/ 0 h 1228"/>
                        <a:gd name="T10" fmla="*/ 0 60000 65536"/>
                        <a:gd name="T11" fmla="*/ 0 60000 65536"/>
                        <a:gd name="T12" fmla="*/ 0 60000 65536"/>
                        <a:gd name="T13" fmla="*/ 0 60000 65536"/>
                        <a:gd name="T14" fmla="*/ 0 60000 65536"/>
                        <a:gd name="T15" fmla="*/ 0 w 396"/>
                        <a:gd name="T16" fmla="*/ 0 h 1228"/>
                        <a:gd name="T17" fmla="*/ 396 w 396"/>
                        <a:gd name="T18" fmla="*/ 1228 h 1228"/>
                      </a:gdLst>
                      <a:ahLst/>
                      <a:cxnLst>
                        <a:cxn ang="T10">
                          <a:pos x="T0" y="T1"/>
                        </a:cxn>
                        <a:cxn ang="T11">
                          <a:pos x="T2" y="T3"/>
                        </a:cxn>
                        <a:cxn ang="T12">
                          <a:pos x="T4" y="T5"/>
                        </a:cxn>
                        <a:cxn ang="T13">
                          <a:pos x="T6" y="T7"/>
                        </a:cxn>
                        <a:cxn ang="T14">
                          <a:pos x="T8" y="T9"/>
                        </a:cxn>
                      </a:cxnLst>
                      <a:rect l="T15" t="T16" r="T17" b="T18"/>
                      <a:pathLst>
                        <a:path w="396" h="1228">
                          <a:moveTo>
                            <a:pt x="0" y="0"/>
                          </a:moveTo>
                          <a:lnTo>
                            <a:pt x="396" y="65"/>
                          </a:lnTo>
                          <a:lnTo>
                            <a:pt x="396" y="1228"/>
                          </a:lnTo>
                          <a:lnTo>
                            <a:pt x="2" y="1062"/>
                          </a:lnTo>
                          <a:lnTo>
                            <a:pt x="0" y="0"/>
                          </a:lnTo>
                          <a:close/>
                        </a:path>
                      </a:pathLst>
                    </a:custGeom>
                    <a:solidFill>
                      <a:srgbClr val="9D9285"/>
                    </a:solid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grpSp>
                  <p:nvGrpSpPr>
                    <p:cNvPr id="47" name="Group 719">
                      <a:extLst>
                        <a:ext uri="{FF2B5EF4-FFF2-40B4-BE49-F238E27FC236}">
                          <a16:creationId xmlns:a16="http://schemas.microsoft.com/office/drawing/2014/main" id="{3FE9381B-190B-C5F8-F024-9AF382635365}"/>
                        </a:ext>
                      </a:extLst>
                    </p:cNvPr>
                    <p:cNvGrpSpPr>
                      <a:grpSpLocks/>
                    </p:cNvGrpSpPr>
                    <p:nvPr/>
                  </p:nvGrpSpPr>
                  <p:grpSpPr bwMode="auto">
                    <a:xfrm>
                      <a:off x="2238" y="3494"/>
                      <a:ext cx="109" cy="301"/>
                      <a:chOff x="2238" y="3494"/>
                      <a:chExt cx="109" cy="301"/>
                    </a:xfrm>
                    <a:grpFill/>
                  </p:grpSpPr>
                  <p:sp>
                    <p:nvSpPr>
                      <p:cNvPr id="48" name="Line 720">
                        <a:extLst>
                          <a:ext uri="{FF2B5EF4-FFF2-40B4-BE49-F238E27FC236}">
                            <a16:creationId xmlns:a16="http://schemas.microsoft.com/office/drawing/2014/main" id="{653EAC17-F88F-2D17-E7FC-91336CB86BD8}"/>
                          </a:ext>
                        </a:extLst>
                      </p:cNvPr>
                      <p:cNvSpPr>
                        <a:spLocks noChangeShapeType="1"/>
                      </p:cNvSpPr>
                      <p:nvPr/>
                    </p:nvSpPr>
                    <p:spPr bwMode="auto">
                      <a:xfrm>
                        <a:off x="2239" y="3725"/>
                        <a:ext cx="108" cy="36"/>
                      </a:xfrm>
                      <a:prstGeom prst="line">
                        <a:avLst/>
                      </a:prstGeom>
                      <a:grp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49" name="Line 721">
                        <a:extLst>
                          <a:ext uri="{FF2B5EF4-FFF2-40B4-BE49-F238E27FC236}">
                            <a16:creationId xmlns:a16="http://schemas.microsoft.com/office/drawing/2014/main" id="{6087CD79-CB0B-5E05-EB7E-06B4BCFC611C}"/>
                          </a:ext>
                        </a:extLst>
                      </p:cNvPr>
                      <p:cNvSpPr>
                        <a:spLocks noChangeShapeType="1"/>
                      </p:cNvSpPr>
                      <p:nvPr/>
                    </p:nvSpPr>
                    <p:spPr bwMode="auto">
                      <a:xfrm>
                        <a:off x="2238" y="3686"/>
                        <a:ext cx="108" cy="31"/>
                      </a:xfrm>
                      <a:prstGeom prst="line">
                        <a:avLst/>
                      </a:prstGeom>
                      <a:grp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50" name="Line 722">
                        <a:extLst>
                          <a:ext uri="{FF2B5EF4-FFF2-40B4-BE49-F238E27FC236}">
                            <a16:creationId xmlns:a16="http://schemas.microsoft.com/office/drawing/2014/main" id="{D758409E-BC5B-287F-E1A1-4DAFCA148E4B}"/>
                          </a:ext>
                        </a:extLst>
                      </p:cNvPr>
                      <p:cNvSpPr>
                        <a:spLocks noChangeShapeType="1"/>
                      </p:cNvSpPr>
                      <p:nvPr/>
                    </p:nvSpPr>
                    <p:spPr bwMode="auto">
                      <a:xfrm>
                        <a:off x="2240" y="3646"/>
                        <a:ext cx="106" cy="28"/>
                      </a:xfrm>
                      <a:prstGeom prst="line">
                        <a:avLst/>
                      </a:prstGeom>
                      <a:grp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52" name="Line 723">
                        <a:extLst>
                          <a:ext uri="{FF2B5EF4-FFF2-40B4-BE49-F238E27FC236}">
                            <a16:creationId xmlns:a16="http://schemas.microsoft.com/office/drawing/2014/main" id="{2B1FE521-9C25-FB07-6432-ECADEFA07351}"/>
                          </a:ext>
                        </a:extLst>
                      </p:cNvPr>
                      <p:cNvSpPr>
                        <a:spLocks noChangeShapeType="1"/>
                      </p:cNvSpPr>
                      <p:nvPr/>
                    </p:nvSpPr>
                    <p:spPr bwMode="auto">
                      <a:xfrm>
                        <a:off x="2239" y="3605"/>
                        <a:ext cx="106" cy="25"/>
                      </a:xfrm>
                      <a:prstGeom prst="line">
                        <a:avLst/>
                      </a:prstGeom>
                      <a:grp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53" name="Line 724">
                        <a:extLst>
                          <a:ext uri="{FF2B5EF4-FFF2-40B4-BE49-F238E27FC236}">
                            <a16:creationId xmlns:a16="http://schemas.microsoft.com/office/drawing/2014/main" id="{540B104A-B2A9-2BB2-DB80-E0B6F587553C}"/>
                          </a:ext>
                        </a:extLst>
                      </p:cNvPr>
                      <p:cNvSpPr>
                        <a:spLocks noChangeShapeType="1"/>
                      </p:cNvSpPr>
                      <p:nvPr/>
                    </p:nvSpPr>
                    <p:spPr bwMode="auto">
                      <a:xfrm>
                        <a:off x="2241" y="3565"/>
                        <a:ext cx="104" cy="21"/>
                      </a:xfrm>
                      <a:prstGeom prst="line">
                        <a:avLst/>
                      </a:prstGeom>
                      <a:grp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54" name="Line 725">
                        <a:extLst>
                          <a:ext uri="{FF2B5EF4-FFF2-40B4-BE49-F238E27FC236}">
                            <a16:creationId xmlns:a16="http://schemas.microsoft.com/office/drawing/2014/main" id="{44368731-F9B8-9804-6470-C33A0BF5046D}"/>
                          </a:ext>
                        </a:extLst>
                      </p:cNvPr>
                      <p:cNvSpPr>
                        <a:spLocks noChangeShapeType="1"/>
                      </p:cNvSpPr>
                      <p:nvPr/>
                    </p:nvSpPr>
                    <p:spPr bwMode="auto">
                      <a:xfrm>
                        <a:off x="2238" y="3528"/>
                        <a:ext cx="106" cy="18"/>
                      </a:xfrm>
                      <a:prstGeom prst="line">
                        <a:avLst/>
                      </a:prstGeom>
                      <a:grp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55" name="Line 726">
                        <a:extLst>
                          <a:ext uri="{FF2B5EF4-FFF2-40B4-BE49-F238E27FC236}">
                            <a16:creationId xmlns:a16="http://schemas.microsoft.com/office/drawing/2014/main" id="{6C9E2ADF-0425-1436-3A4C-8B5B5902B994}"/>
                          </a:ext>
                        </a:extLst>
                      </p:cNvPr>
                      <p:cNvSpPr>
                        <a:spLocks noChangeShapeType="1"/>
                      </p:cNvSpPr>
                      <p:nvPr/>
                    </p:nvSpPr>
                    <p:spPr bwMode="auto">
                      <a:xfrm>
                        <a:off x="2263" y="3494"/>
                        <a:ext cx="1" cy="280"/>
                      </a:xfrm>
                      <a:prstGeom prst="line">
                        <a:avLst/>
                      </a:prstGeom>
                      <a:grp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56" name="Line 727">
                        <a:extLst>
                          <a:ext uri="{FF2B5EF4-FFF2-40B4-BE49-F238E27FC236}">
                            <a16:creationId xmlns:a16="http://schemas.microsoft.com/office/drawing/2014/main" id="{76598973-D9A8-2C10-3D25-93E6DA35308D}"/>
                          </a:ext>
                        </a:extLst>
                      </p:cNvPr>
                      <p:cNvSpPr>
                        <a:spLocks noChangeShapeType="1"/>
                      </p:cNvSpPr>
                      <p:nvPr/>
                    </p:nvSpPr>
                    <p:spPr bwMode="auto">
                      <a:xfrm>
                        <a:off x="2288" y="3499"/>
                        <a:ext cx="1" cy="287"/>
                      </a:xfrm>
                      <a:prstGeom prst="line">
                        <a:avLst/>
                      </a:prstGeom>
                      <a:grp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57" name="Line 728">
                        <a:extLst>
                          <a:ext uri="{FF2B5EF4-FFF2-40B4-BE49-F238E27FC236}">
                            <a16:creationId xmlns:a16="http://schemas.microsoft.com/office/drawing/2014/main" id="{19450337-27B6-256B-562C-124CFB501107}"/>
                          </a:ext>
                        </a:extLst>
                      </p:cNvPr>
                      <p:cNvSpPr>
                        <a:spLocks noChangeShapeType="1"/>
                      </p:cNvSpPr>
                      <p:nvPr/>
                    </p:nvSpPr>
                    <p:spPr bwMode="auto">
                      <a:xfrm>
                        <a:off x="2314" y="3503"/>
                        <a:ext cx="1" cy="292"/>
                      </a:xfrm>
                      <a:prstGeom prst="line">
                        <a:avLst/>
                      </a:prstGeom>
                      <a:grp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grpSp>
              </p:grpSp>
              <p:grpSp>
                <p:nvGrpSpPr>
                  <p:cNvPr id="40" name="Group 729">
                    <a:extLst>
                      <a:ext uri="{FF2B5EF4-FFF2-40B4-BE49-F238E27FC236}">
                        <a16:creationId xmlns:a16="http://schemas.microsoft.com/office/drawing/2014/main" id="{0DCFC5E5-8766-35DA-D1D1-6B9C67EC17B9}"/>
                      </a:ext>
                    </a:extLst>
                  </p:cNvPr>
                  <p:cNvGrpSpPr>
                    <a:grpSpLocks/>
                  </p:cNvGrpSpPr>
                  <p:nvPr/>
                </p:nvGrpSpPr>
                <p:grpSpPr bwMode="auto">
                  <a:xfrm>
                    <a:off x="2279" y="3430"/>
                    <a:ext cx="127" cy="62"/>
                    <a:chOff x="2279" y="3430"/>
                    <a:chExt cx="127" cy="62"/>
                  </a:xfrm>
                  <a:grpFill/>
                </p:grpSpPr>
                <p:grpSp>
                  <p:nvGrpSpPr>
                    <p:cNvPr id="41" name="Group 730">
                      <a:extLst>
                        <a:ext uri="{FF2B5EF4-FFF2-40B4-BE49-F238E27FC236}">
                          <a16:creationId xmlns:a16="http://schemas.microsoft.com/office/drawing/2014/main" id="{B73C2FC9-3ACD-F78B-409D-74E35D0D33A2}"/>
                        </a:ext>
                      </a:extLst>
                    </p:cNvPr>
                    <p:cNvGrpSpPr>
                      <a:grpSpLocks/>
                    </p:cNvGrpSpPr>
                    <p:nvPr/>
                  </p:nvGrpSpPr>
                  <p:grpSpPr bwMode="auto">
                    <a:xfrm>
                      <a:off x="2279" y="3430"/>
                      <a:ext cx="127" cy="62"/>
                      <a:chOff x="2279" y="3430"/>
                      <a:chExt cx="127" cy="62"/>
                    </a:xfrm>
                    <a:grpFill/>
                  </p:grpSpPr>
                  <p:sp>
                    <p:nvSpPr>
                      <p:cNvPr id="43" name="Freeform 731">
                        <a:extLst>
                          <a:ext uri="{FF2B5EF4-FFF2-40B4-BE49-F238E27FC236}">
                            <a16:creationId xmlns:a16="http://schemas.microsoft.com/office/drawing/2014/main" id="{1E9891CB-97BD-C4D8-AE98-E1BA4617CF94}"/>
                          </a:ext>
                        </a:extLst>
                      </p:cNvPr>
                      <p:cNvSpPr>
                        <a:spLocks/>
                      </p:cNvSpPr>
                      <p:nvPr/>
                    </p:nvSpPr>
                    <p:spPr bwMode="auto">
                      <a:xfrm>
                        <a:off x="2279" y="3430"/>
                        <a:ext cx="127" cy="25"/>
                      </a:xfrm>
                      <a:custGeom>
                        <a:avLst/>
                        <a:gdLst>
                          <a:gd name="T0" fmla="*/ 0 w 508"/>
                          <a:gd name="T1" fmla="*/ 0 h 99"/>
                          <a:gd name="T2" fmla="*/ 0 w 508"/>
                          <a:gd name="T3" fmla="*/ 0 h 99"/>
                          <a:gd name="T4" fmla="*/ 0 w 508"/>
                          <a:gd name="T5" fmla="*/ 0 h 99"/>
                          <a:gd name="T6" fmla="*/ 0 w 508"/>
                          <a:gd name="T7" fmla="*/ 0 h 99"/>
                          <a:gd name="T8" fmla="*/ 0 w 508"/>
                          <a:gd name="T9" fmla="*/ 0 h 99"/>
                          <a:gd name="T10" fmla="*/ 0 60000 65536"/>
                          <a:gd name="T11" fmla="*/ 0 60000 65536"/>
                          <a:gd name="T12" fmla="*/ 0 60000 65536"/>
                          <a:gd name="T13" fmla="*/ 0 60000 65536"/>
                          <a:gd name="T14" fmla="*/ 0 60000 65536"/>
                          <a:gd name="T15" fmla="*/ 0 w 508"/>
                          <a:gd name="T16" fmla="*/ 0 h 99"/>
                          <a:gd name="T17" fmla="*/ 508 w 508"/>
                          <a:gd name="T18" fmla="*/ 99 h 99"/>
                        </a:gdLst>
                        <a:ahLst/>
                        <a:cxnLst>
                          <a:cxn ang="T10">
                            <a:pos x="T0" y="T1"/>
                          </a:cxn>
                          <a:cxn ang="T11">
                            <a:pos x="T2" y="T3"/>
                          </a:cxn>
                          <a:cxn ang="T12">
                            <a:pos x="T4" y="T5"/>
                          </a:cxn>
                          <a:cxn ang="T13">
                            <a:pos x="T6" y="T7"/>
                          </a:cxn>
                          <a:cxn ang="T14">
                            <a:pos x="T8" y="T9"/>
                          </a:cxn>
                        </a:cxnLst>
                        <a:rect l="T15" t="T16" r="T17" b="T18"/>
                        <a:pathLst>
                          <a:path w="508" h="99">
                            <a:moveTo>
                              <a:pt x="0" y="64"/>
                            </a:moveTo>
                            <a:lnTo>
                              <a:pt x="295" y="99"/>
                            </a:lnTo>
                            <a:lnTo>
                              <a:pt x="508" y="33"/>
                            </a:lnTo>
                            <a:lnTo>
                              <a:pt x="221" y="0"/>
                            </a:lnTo>
                            <a:lnTo>
                              <a:pt x="0" y="64"/>
                            </a:lnTo>
                            <a:close/>
                          </a:path>
                        </a:pathLst>
                      </a:custGeom>
                      <a:solidFill>
                        <a:srgbClr val="9D9285"/>
                      </a:solid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44" name="Freeform 732">
                        <a:extLst>
                          <a:ext uri="{FF2B5EF4-FFF2-40B4-BE49-F238E27FC236}">
                            <a16:creationId xmlns:a16="http://schemas.microsoft.com/office/drawing/2014/main" id="{33CDD4A3-67C0-4AA3-939B-12E0D9622471}"/>
                          </a:ext>
                        </a:extLst>
                      </p:cNvPr>
                      <p:cNvSpPr>
                        <a:spLocks/>
                      </p:cNvSpPr>
                      <p:nvPr/>
                    </p:nvSpPr>
                    <p:spPr bwMode="auto">
                      <a:xfrm>
                        <a:off x="2353" y="3438"/>
                        <a:ext cx="52" cy="54"/>
                      </a:xfrm>
                      <a:custGeom>
                        <a:avLst/>
                        <a:gdLst>
                          <a:gd name="T0" fmla="*/ 0 w 210"/>
                          <a:gd name="T1" fmla="*/ 0 h 217"/>
                          <a:gd name="T2" fmla="*/ 0 w 210"/>
                          <a:gd name="T3" fmla="*/ 0 h 217"/>
                          <a:gd name="T4" fmla="*/ 0 w 210"/>
                          <a:gd name="T5" fmla="*/ 0 h 217"/>
                          <a:gd name="T6" fmla="*/ 0 w 210"/>
                          <a:gd name="T7" fmla="*/ 0 h 217"/>
                          <a:gd name="T8" fmla="*/ 0 w 210"/>
                          <a:gd name="T9" fmla="*/ 0 h 217"/>
                          <a:gd name="T10" fmla="*/ 0 60000 65536"/>
                          <a:gd name="T11" fmla="*/ 0 60000 65536"/>
                          <a:gd name="T12" fmla="*/ 0 60000 65536"/>
                          <a:gd name="T13" fmla="*/ 0 60000 65536"/>
                          <a:gd name="T14" fmla="*/ 0 60000 65536"/>
                          <a:gd name="T15" fmla="*/ 0 w 210"/>
                          <a:gd name="T16" fmla="*/ 0 h 217"/>
                          <a:gd name="T17" fmla="*/ 210 w 210"/>
                          <a:gd name="T18" fmla="*/ 217 h 217"/>
                        </a:gdLst>
                        <a:ahLst/>
                        <a:cxnLst>
                          <a:cxn ang="T10">
                            <a:pos x="T0" y="T1"/>
                          </a:cxn>
                          <a:cxn ang="T11">
                            <a:pos x="T2" y="T3"/>
                          </a:cxn>
                          <a:cxn ang="T12">
                            <a:pos x="T4" y="T5"/>
                          </a:cxn>
                          <a:cxn ang="T13">
                            <a:pos x="T6" y="T7"/>
                          </a:cxn>
                          <a:cxn ang="T14">
                            <a:pos x="T8" y="T9"/>
                          </a:cxn>
                        </a:cxnLst>
                        <a:rect l="T15" t="T16" r="T17" b="T18"/>
                        <a:pathLst>
                          <a:path w="210" h="217">
                            <a:moveTo>
                              <a:pt x="0" y="66"/>
                            </a:moveTo>
                            <a:lnTo>
                              <a:pt x="210" y="0"/>
                            </a:lnTo>
                            <a:lnTo>
                              <a:pt x="210" y="137"/>
                            </a:lnTo>
                            <a:lnTo>
                              <a:pt x="0" y="217"/>
                            </a:lnTo>
                            <a:lnTo>
                              <a:pt x="0" y="66"/>
                            </a:lnTo>
                            <a:close/>
                          </a:path>
                        </a:pathLst>
                      </a:custGeom>
                      <a:solidFill>
                        <a:srgbClr val="9D9285"/>
                      </a:solid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sp>
                    <p:nvSpPr>
                      <p:cNvPr id="45" name="Freeform 733">
                        <a:extLst>
                          <a:ext uri="{FF2B5EF4-FFF2-40B4-BE49-F238E27FC236}">
                            <a16:creationId xmlns:a16="http://schemas.microsoft.com/office/drawing/2014/main" id="{77010FC4-7C96-8927-FA0D-72147BF4E537}"/>
                          </a:ext>
                        </a:extLst>
                      </p:cNvPr>
                      <p:cNvSpPr>
                        <a:spLocks/>
                      </p:cNvSpPr>
                      <p:nvPr/>
                    </p:nvSpPr>
                    <p:spPr bwMode="auto">
                      <a:xfrm>
                        <a:off x="2279" y="3446"/>
                        <a:ext cx="74" cy="46"/>
                      </a:xfrm>
                      <a:custGeom>
                        <a:avLst/>
                        <a:gdLst>
                          <a:gd name="T0" fmla="*/ 0 w 294"/>
                          <a:gd name="T1" fmla="*/ 0 h 186"/>
                          <a:gd name="T2" fmla="*/ 0 w 294"/>
                          <a:gd name="T3" fmla="*/ 0 h 186"/>
                          <a:gd name="T4" fmla="*/ 0 w 294"/>
                          <a:gd name="T5" fmla="*/ 0 h 186"/>
                          <a:gd name="T6" fmla="*/ 0 w 294"/>
                          <a:gd name="T7" fmla="*/ 0 h 186"/>
                          <a:gd name="T8" fmla="*/ 0 w 294"/>
                          <a:gd name="T9" fmla="*/ 0 h 186"/>
                          <a:gd name="T10" fmla="*/ 0 60000 65536"/>
                          <a:gd name="T11" fmla="*/ 0 60000 65536"/>
                          <a:gd name="T12" fmla="*/ 0 60000 65536"/>
                          <a:gd name="T13" fmla="*/ 0 60000 65536"/>
                          <a:gd name="T14" fmla="*/ 0 60000 65536"/>
                          <a:gd name="T15" fmla="*/ 0 w 294"/>
                          <a:gd name="T16" fmla="*/ 0 h 186"/>
                          <a:gd name="T17" fmla="*/ 294 w 294"/>
                          <a:gd name="T18" fmla="*/ 186 h 186"/>
                        </a:gdLst>
                        <a:ahLst/>
                        <a:cxnLst>
                          <a:cxn ang="T10">
                            <a:pos x="T0" y="T1"/>
                          </a:cxn>
                          <a:cxn ang="T11">
                            <a:pos x="T2" y="T3"/>
                          </a:cxn>
                          <a:cxn ang="T12">
                            <a:pos x="T4" y="T5"/>
                          </a:cxn>
                          <a:cxn ang="T13">
                            <a:pos x="T6" y="T7"/>
                          </a:cxn>
                          <a:cxn ang="T14">
                            <a:pos x="T8" y="T9"/>
                          </a:cxn>
                        </a:cxnLst>
                        <a:rect l="T15" t="T16" r="T17" b="T18"/>
                        <a:pathLst>
                          <a:path w="294" h="186">
                            <a:moveTo>
                              <a:pt x="294" y="35"/>
                            </a:moveTo>
                            <a:lnTo>
                              <a:pt x="294" y="186"/>
                            </a:lnTo>
                            <a:lnTo>
                              <a:pt x="0" y="144"/>
                            </a:lnTo>
                            <a:lnTo>
                              <a:pt x="0" y="0"/>
                            </a:lnTo>
                            <a:lnTo>
                              <a:pt x="294" y="35"/>
                            </a:lnTo>
                            <a:close/>
                          </a:path>
                        </a:pathLst>
                      </a:custGeom>
                      <a:solidFill>
                        <a:srgbClr val="9D9285"/>
                      </a:solid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grpSp>
                <p:sp>
                  <p:nvSpPr>
                    <p:cNvPr id="42" name="Freeform 734">
                      <a:extLst>
                        <a:ext uri="{FF2B5EF4-FFF2-40B4-BE49-F238E27FC236}">
                          <a16:creationId xmlns:a16="http://schemas.microsoft.com/office/drawing/2014/main" id="{A64E43AC-8E67-0FB2-6C49-CB644DA7060B}"/>
                        </a:ext>
                      </a:extLst>
                    </p:cNvPr>
                    <p:cNvSpPr>
                      <a:spLocks/>
                    </p:cNvSpPr>
                    <p:nvPr/>
                  </p:nvSpPr>
                  <p:spPr bwMode="auto">
                    <a:xfrm>
                      <a:off x="2289" y="3454"/>
                      <a:ext cx="42" cy="11"/>
                    </a:xfrm>
                    <a:custGeom>
                      <a:avLst/>
                      <a:gdLst>
                        <a:gd name="T0" fmla="*/ 0 w 170"/>
                        <a:gd name="T1" fmla="*/ 0 h 44"/>
                        <a:gd name="T2" fmla="*/ 0 w 170"/>
                        <a:gd name="T3" fmla="*/ 0 h 44"/>
                        <a:gd name="T4" fmla="*/ 0 w 170"/>
                        <a:gd name="T5" fmla="*/ 0 h 44"/>
                        <a:gd name="T6" fmla="*/ 0 w 170"/>
                        <a:gd name="T7" fmla="*/ 0 h 44"/>
                        <a:gd name="T8" fmla="*/ 0 w 170"/>
                        <a:gd name="T9" fmla="*/ 0 h 44"/>
                        <a:gd name="T10" fmla="*/ 0 60000 65536"/>
                        <a:gd name="T11" fmla="*/ 0 60000 65536"/>
                        <a:gd name="T12" fmla="*/ 0 60000 65536"/>
                        <a:gd name="T13" fmla="*/ 0 60000 65536"/>
                        <a:gd name="T14" fmla="*/ 0 60000 65536"/>
                        <a:gd name="T15" fmla="*/ 0 w 170"/>
                        <a:gd name="T16" fmla="*/ 0 h 44"/>
                        <a:gd name="T17" fmla="*/ 170 w 170"/>
                        <a:gd name="T18" fmla="*/ 44 h 44"/>
                      </a:gdLst>
                      <a:ahLst/>
                      <a:cxnLst>
                        <a:cxn ang="T10">
                          <a:pos x="T0" y="T1"/>
                        </a:cxn>
                        <a:cxn ang="T11">
                          <a:pos x="T2" y="T3"/>
                        </a:cxn>
                        <a:cxn ang="T12">
                          <a:pos x="T4" y="T5"/>
                        </a:cxn>
                        <a:cxn ang="T13">
                          <a:pos x="T6" y="T7"/>
                        </a:cxn>
                        <a:cxn ang="T14">
                          <a:pos x="T8" y="T9"/>
                        </a:cxn>
                      </a:cxnLst>
                      <a:rect l="T15" t="T16" r="T17" b="T18"/>
                      <a:pathLst>
                        <a:path w="170" h="44">
                          <a:moveTo>
                            <a:pt x="2" y="0"/>
                          </a:moveTo>
                          <a:lnTo>
                            <a:pt x="170" y="17"/>
                          </a:lnTo>
                          <a:lnTo>
                            <a:pt x="170" y="44"/>
                          </a:lnTo>
                          <a:lnTo>
                            <a:pt x="0" y="28"/>
                          </a:lnTo>
                          <a:lnTo>
                            <a:pt x="2" y="0"/>
                          </a:lnTo>
                          <a:close/>
                        </a:path>
                      </a:pathLst>
                    </a:custGeom>
                    <a:solidFill>
                      <a:srgbClr val="262421"/>
                    </a:solidFill>
                    <a:ln w="3175">
                      <a:solidFill>
                        <a:srgbClr val="CECECE"/>
                      </a:solidFill>
                      <a:round/>
                      <a:headEnd/>
                      <a:tailEnd/>
                    </a:ln>
                  </p:spPr>
                  <p:txBody>
                    <a:bodyPr/>
                    <a:lstStyle/>
                    <a:p>
                      <a:pPr eaLnBrk="0" fontAlgn="base" hangingPunct="0">
                        <a:spcBef>
                          <a:spcPct val="0"/>
                        </a:spcBef>
                        <a:spcAft>
                          <a:spcPct val="0"/>
                        </a:spcAft>
                        <a:defRPr/>
                      </a:pPr>
                      <a:endParaRPr lang="en-US" sz="1200" kern="0">
                        <a:solidFill>
                          <a:srgbClr val="000000"/>
                        </a:solidFill>
                        <a:latin typeface="Times New Roman" panose="02020603050405020304" pitchFamily="18" charset="0"/>
                      </a:endParaRPr>
                    </a:p>
                  </p:txBody>
                </p:sp>
              </p:grpSp>
            </p:grpSp>
          </p:grpSp>
        </p:grpSp>
      </p:grpSp>
      <p:pic>
        <p:nvPicPr>
          <p:cNvPr id="111" name="Picture 110">
            <a:extLst>
              <a:ext uri="{FF2B5EF4-FFF2-40B4-BE49-F238E27FC236}">
                <a16:creationId xmlns:a16="http://schemas.microsoft.com/office/drawing/2014/main" id="{65B9C86C-8243-9EAA-64C9-BAD100991A96}"/>
              </a:ext>
            </a:extLst>
          </p:cNvPr>
          <p:cNvPicPr>
            <a:picLocks noChangeAspect="1"/>
          </p:cNvPicPr>
          <p:nvPr/>
        </p:nvPicPr>
        <p:blipFill rotWithShape="1">
          <a:blip r:embed="rId10" cstate="email">
            <a:extLst>
              <a:ext uri="{28A0092B-C50C-407E-A947-70E740481C1C}">
                <a14:useLocalDpi xmlns:a14="http://schemas.microsoft.com/office/drawing/2010/main"/>
              </a:ext>
            </a:extLst>
          </a:blip>
          <a:srcRect/>
          <a:stretch/>
        </p:blipFill>
        <p:spPr>
          <a:xfrm>
            <a:off x="4551708" y="4642527"/>
            <a:ext cx="1078249" cy="476977"/>
          </a:xfrm>
          <a:prstGeom prst="rect">
            <a:avLst/>
          </a:prstGeom>
        </p:spPr>
      </p:pic>
      <p:pic>
        <p:nvPicPr>
          <p:cNvPr id="120" name="Picture 119" descr="A picture containing text, furniture, worktable, seat&#10;&#10;AI-generated content may be incorrect.">
            <a:extLst>
              <a:ext uri="{FF2B5EF4-FFF2-40B4-BE49-F238E27FC236}">
                <a16:creationId xmlns:a16="http://schemas.microsoft.com/office/drawing/2014/main" id="{357CA82E-1365-A80C-3D7A-9248A3C6F478}"/>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5265760" y="3934332"/>
            <a:ext cx="581409" cy="394074"/>
          </a:xfrm>
          <a:prstGeom prst="rect">
            <a:avLst/>
          </a:prstGeom>
        </p:spPr>
      </p:pic>
      <p:cxnSp>
        <p:nvCxnSpPr>
          <p:cNvPr id="155" name="Straight Connector 154">
            <a:extLst>
              <a:ext uri="{FF2B5EF4-FFF2-40B4-BE49-F238E27FC236}">
                <a16:creationId xmlns:a16="http://schemas.microsoft.com/office/drawing/2014/main" id="{C4B571AA-020B-B0AF-FB07-E169D8259404}"/>
              </a:ext>
            </a:extLst>
          </p:cNvPr>
          <p:cNvCxnSpPr>
            <a:cxnSpLocks/>
            <a:stCxn id="111" idx="0"/>
          </p:cNvCxnSpPr>
          <p:nvPr/>
        </p:nvCxnSpPr>
        <p:spPr>
          <a:xfrm flipV="1">
            <a:off x="5090833" y="4275085"/>
            <a:ext cx="290453" cy="347904"/>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211" name="TextBox 210">
            <a:extLst>
              <a:ext uri="{FF2B5EF4-FFF2-40B4-BE49-F238E27FC236}">
                <a16:creationId xmlns:a16="http://schemas.microsoft.com/office/drawing/2014/main" id="{D7C46C57-C23F-9262-A101-73EE472BAEBF}"/>
              </a:ext>
            </a:extLst>
          </p:cNvPr>
          <p:cNvSpPr txBox="1"/>
          <p:nvPr/>
        </p:nvSpPr>
        <p:spPr>
          <a:xfrm>
            <a:off x="6271435" y="1598005"/>
            <a:ext cx="522900" cy="230832"/>
          </a:xfrm>
          <a:prstGeom prst="rect">
            <a:avLst/>
          </a:prstGeom>
          <a:noFill/>
        </p:spPr>
        <p:txBody>
          <a:bodyPr wrap="square" rtlCol="0">
            <a:spAutoFit/>
          </a:bodyPr>
          <a:lstStyle/>
          <a:p>
            <a:r>
              <a:rPr lang="en-US" sz="900" b="1">
                <a:solidFill>
                  <a:prstClr val="black"/>
                </a:solidFill>
                <a:latin typeface="Arial" panose="020B0604020202020204" pitchFamily="34" charset="0"/>
                <a:cs typeface="Arial" panose="020B0604020202020204" pitchFamily="34" charset="0"/>
              </a:rPr>
              <a:t>CoT</a:t>
            </a:r>
          </a:p>
        </p:txBody>
      </p:sp>
      <p:pic>
        <p:nvPicPr>
          <p:cNvPr id="223" name="Picture 222">
            <a:extLst>
              <a:ext uri="{FF2B5EF4-FFF2-40B4-BE49-F238E27FC236}">
                <a16:creationId xmlns:a16="http://schemas.microsoft.com/office/drawing/2014/main" id="{41B2F957-01B8-FA69-9EA7-3DB0620E99F9}"/>
              </a:ext>
            </a:extLst>
          </p:cNvPr>
          <p:cNvPicPr>
            <a:picLocks noChangeAspect="1"/>
          </p:cNvPicPr>
          <p:nvPr/>
        </p:nvPicPr>
        <p:blipFill>
          <a:blip r:embed="rId8"/>
          <a:stretch>
            <a:fillRect/>
          </a:stretch>
        </p:blipFill>
        <p:spPr>
          <a:xfrm>
            <a:off x="4416570" y="1567738"/>
            <a:ext cx="370685" cy="391868"/>
          </a:xfrm>
          <a:prstGeom prst="rect">
            <a:avLst/>
          </a:prstGeom>
        </p:spPr>
      </p:pic>
      <p:sp>
        <p:nvSpPr>
          <p:cNvPr id="224" name="TextBox 223">
            <a:extLst>
              <a:ext uri="{FF2B5EF4-FFF2-40B4-BE49-F238E27FC236}">
                <a16:creationId xmlns:a16="http://schemas.microsoft.com/office/drawing/2014/main" id="{C70972AA-072A-A888-9C38-446216B18680}"/>
              </a:ext>
            </a:extLst>
          </p:cNvPr>
          <p:cNvSpPr txBox="1"/>
          <p:nvPr/>
        </p:nvSpPr>
        <p:spPr>
          <a:xfrm>
            <a:off x="4589262" y="1731671"/>
            <a:ext cx="805235" cy="276999"/>
          </a:xfrm>
          <a:prstGeom prst="rect">
            <a:avLst/>
          </a:prstGeom>
          <a:noFill/>
          <a:ln>
            <a:noFill/>
          </a:ln>
        </p:spPr>
        <p:txBody>
          <a:bodyPr wrap="square" rtlCol="0">
            <a:spAutoFit/>
          </a:bodyPr>
          <a:lstStyle/>
          <a:p>
            <a:pPr algn="ctr">
              <a:buNone/>
            </a:pPr>
            <a:r>
              <a:rPr lang="en-US" sz="600" b="1"/>
              <a:t>2CR</a:t>
            </a:r>
          </a:p>
          <a:p>
            <a:pPr algn="ctr">
              <a:buNone/>
            </a:pPr>
            <a:r>
              <a:rPr lang="en-US" sz="600" b="1"/>
              <a:t>TAK Server</a:t>
            </a:r>
          </a:p>
        </p:txBody>
      </p:sp>
      <p:pic>
        <p:nvPicPr>
          <p:cNvPr id="225" name="Picture 224">
            <a:extLst>
              <a:ext uri="{FF2B5EF4-FFF2-40B4-BE49-F238E27FC236}">
                <a16:creationId xmlns:a16="http://schemas.microsoft.com/office/drawing/2014/main" id="{3FBE8F12-8818-A560-04A8-46B63219F411}"/>
              </a:ext>
            </a:extLst>
          </p:cNvPr>
          <p:cNvPicPr>
            <a:picLocks noChangeAspect="1"/>
          </p:cNvPicPr>
          <p:nvPr/>
        </p:nvPicPr>
        <p:blipFill>
          <a:blip r:embed="rId8"/>
          <a:stretch>
            <a:fillRect/>
          </a:stretch>
        </p:blipFill>
        <p:spPr>
          <a:xfrm>
            <a:off x="5198855" y="1133648"/>
            <a:ext cx="384575" cy="406551"/>
          </a:xfrm>
          <a:prstGeom prst="rect">
            <a:avLst/>
          </a:prstGeom>
        </p:spPr>
      </p:pic>
      <p:sp>
        <p:nvSpPr>
          <p:cNvPr id="226" name="TextBox 225">
            <a:extLst>
              <a:ext uri="{FF2B5EF4-FFF2-40B4-BE49-F238E27FC236}">
                <a16:creationId xmlns:a16="http://schemas.microsoft.com/office/drawing/2014/main" id="{9897ECFC-8AF1-25B5-C5E4-BF01E1DE06EE}"/>
              </a:ext>
            </a:extLst>
          </p:cNvPr>
          <p:cNvSpPr txBox="1"/>
          <p:nvPr/>
        </p:nvSpPr>
        <p:spPr>
          <a:xfrm>
            <a:off x="5108008" y="830915"/>
            <a:ext cx="603642" cy="369332"/>
          </a:xfrm>
          <a:prstGeom prst="rect">
            <a:avLst/>
          </a:prstGeom>
          <a:noFill/>
          <a:ln>
            <a:noFill/>
          </a:ln>
        </p:spPr>
        <p:txBody>
          <a:bodyPr wrap="square" rtlCol="0">
            <a:spAutoFit/>
          </a:bodyPr>
          <a:lstStyle/>
          <a:p>
            <a:pPr algn="ctr">
              <a:buNone/>
            </a:pPr>
            <a:endParaRPr lang="en-US" sz="600" b="1"/>
          </a:p>
          <a:p>
            <a:pPr algn="ctr">
              <a:buNone/>
            </a:pPr>
            <a:r>
              <a:rPr lang="en-US" sz="600" b="1"/>
              <a:t>US</a:t>
            </a:r>
            <a:br>
              <a:rPr lang="en-US" sz="600" b="1"/>
            </a:br>
            <a:r>
              <a:rPr lang="en-US" sz="600" b="1"/>
              <a:t>FEDHUB</a:t>
            </a:r>
          </a:p>
        </p:txBody>
      </p:sp>
      <p:sp>
        <p:nvSpPr>
          <p:cNvPr id="227" name="Rectangle: Rounded Corners 60">
            <a:extLst>
              <a:ext uri="{FF2B5EF4-FFF2-40B4-BE49-F238E27FC236}">
                <a16:creationId xmlns:a16="http://schemas.microsoft.com/office/drawing/2014/main" id="{3905BFD8-F8A9-33C8-3B74-9FA1BBDE76C5}"/>
              </a:ext>
            </a:extLst>
          </p:cNvPr>
          <p:cNvSpPr/>
          <p:nvPr/>
        </p:nvSpPr>
        <p:spPr>
          <a:xfrm>
            <a:off x="4370682" y="974712"/>
            <a:ext cx="1275558" cy="1011692"/>
          </a:xfrm>
          <a:prstGeom prst="round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600">
              <a:solidFill>
                <a:prstClr val="white"/>
              </a:solidFill>
              <a:latin typeface="Calibri" panose="020F0502020204030204"/>
            </a:endParaRPr>
          </a:p>
        </p:txBody>
      </p:sp>
      <p:cxnSp>
        <p:nvCxnSpPr>
          <p:cNvPr id="229" name="Straight Arrow Connector 228">
            <a:extLst>
              <a:ext uri="{FF2B5EF4-FFF2-40B4-BE49-F238E27FC236}">
                <a16:creationId xmlns:a16="http://schemas.microsoft.com/office/drawing/2014/main" id="{BFC02F6F-CF67-2720-AD01-8FD1A8703CEF}"/>
              </a:ext>
            </a:extLst>
          </p:cNvPr>
          <p:cNvCxnSpPr>
            <a:cxnSpLocks/>
          </p:cNvCxnSpPr>
          <p:nvPr/>
        </p:nvCxnSpPr>
        <p:spPr>
          <a:xfrm flipV="1">
            <a:off x="4827411" y="1501882"/>
            <a:ext cx="362758" cy="185230"/>
          </a:xfrm>
          <a:prstGeom prst="straightConnector1">
            <a:avLst/>
          </a:prstGeom>
          <a:ln w="12700">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F76CFEB6-22EC-0836-92FC-9DE93E167DA7}"/>
              </a:ext>
            </a:extLst>
          </p:cNvPr>
          <p:cNvCxnSpPr>
            <a:cxnSpLocks/>
          </p:cNvCxnSpPr>
          <p:nvPr/>
        </p:nvCxnSpPr>
        <p:spPr>
          <a:xfrm flipH="1" flipV="1">
            <a:off x="5072024" y="5120148"/>
            <a:ext cx="5731" cy="384583"/>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236" name="Cloud 235">
            <a:extLst>
              <a:ext uri="{FF2B5EF4-FFF2-40B4-BE49-F238E27FC236}">
                <a16:creationId xmlns:a16="http://schemas.microsoft.com/office/drawing/2014/main" id="{D18AA2CD-E973-6D31-7EBF-982637411B08}"/>
              </a:ext>
            </a:extLst>
          </p:cNvPr>
          <p:cNvSpPr/>
          <p:nvPr/>
        </p:nvSpPr>
        <p:spPr>
          <a:xfrm>
            <a:off x="4813245" y="2636390"/>
            <a:ext cx="942585" cy="550621"/>
          </a:xfrm>
          <a:prstGeom prst="cloud">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750">
                <a:solidFill>
                  <a:prstClr val="black"/>
                </a:solidFill>
                <a:latin typeface="Arial" panose="020B0604020202020204"/>
              </a:rPr>
              <a:t>Commercial</a:t>
            </a:r>
          </a:p>
          <a:p>
            <a:pPr algn="ctr">
              <a:defRPr/>
            </a:pPr>
            <a:r>
              <a:rPr lang="en-US" sz="750">
                <a:solidFill>
                  <a:prstClr val="black"/>
                </a:solidFill>
                <a:latin typeface="Arial" panose="020B0604020202020204"/>
              </a:rPr>
              <a:t>Internet</a:t>
            </a:r>
            <a:endParaRPr lang="en-US" sz="760">
              <a:solidFill>
                <a:prstClr val="black"/>
              </a:solidFill>
              <a:latin typeface="Arial" panose="020B0604020202020204"/>
            </a:endParaRPr>
          </a:p>
        </p:txBody>
      </p:sp>
      <p:pic>
        <p:nvPicPr>
          <p:cNvPr id="239" name="Picture 238">
            <a:extLst>
              <a:ext uri="{FF2B5EF4-FFF2-40B4-BE49-F238E27FC236}">
                <a16:creationId xmlns:a16="http://schemas.microsoft.com/office/drawing/2014/main" id="{16811819-75D1-C186-5B29-6FCE31EF73D7}"/>
              </a:ext>
            </a:extLst>
          </p:cNvPr>
          <p:cNvPicPr>
            <a:picLocks noChangeAspect="1"/>
          </p:cNvPicPr>
          <p:nvPr/>
        </p:nvPicPr>
        <p:blipFill>
          <a:blip r:embed="rId12"/>
          <a:stretch>
            <a:fillRect/>
          </a:stretch>
        </p:blipFill>
        <p:spPr>
          <a:xfrm>
            <a:off x="4270383" y="820311"/>
            <a:ext cx="809257" cy="461888"/>
          </a:xfrm>
          <a:prstGeom prst="rect">
            <a:avLst/>
          </a:prstGeom>
        </p:spPr>
      </p:pic>
      <p:sp>
        <p:nvSpPr>
          <p:cNvPr id="240" name="TextBox 239">
            <a:extLst>
              <a:ext uri="{FF2B5EF4-FFF2-40B4-BE49-F238E27FC236}">
                <a16:creationId xmlns:a16="http://schemas.microsoft.com/office/drawing/2014/main" id="{854C1780-D506-3597-EE2F-634566F9E716}"/>
              </a:ext>
            </a:extLst>
          </p:cNvPr>
          <p:cNvSpPr txBox="1"/>
          <p:nvPr/>
        </p:nvSpPr>
        <p:spPr>
          <a:xfrm>
            <a:off x="4342813" y="657673"/>
            <a:ext cx="1304139" cy="215444"/>
          </a:xfrm>
          <a:prstGeom prst="rect">
            <a:avLst/>
          </a:prstGeom>
          <a:noFill/>
          <a:ln>
            <a:noFill/>
          </a:ln>
        </p:spPr>
        <p:txBody>
          <a:bodyPr wrap="square" rtlCol="0">
            <a:spAutoFit/>
          </a:bodyPr>
          <a:lstStyle/>
          <a:p>
            <a:pPr algn="ctr">
              <a:buNone/>
            </a:pPr>
            <a:r>
              <a:rPr lang="en-US" sz="800" b="1" err="1"/>
              <a:t>Nett</a:t>
            </a:r>
            <a:r>
              <a:rPr lang="en-US" sz="800" b="1"/>
              <a:t> Warrior Cloud</a:t>
            </a:r>
          </a:p>
        </p:txBody>
      </p:sp>
      <p:sp>
        <p:nvSpPr>
          <p:cNvPr id="243" name="TextBox 242">
            <a:extLst>
              <a:ext uri="{FF2B5EF4-FFF2-40B4-BE49-F238E27FC236}">
                <a16:creationId xmlns:a16="http://schemas.microsoft.com/office/drawing/2014/main" id="{5AE1090D-15A3-DD06-6E5E-93D07C4314AB}"/>
              </a:ext>
            </a:extLst>
          </p:cNvPr>
          <p:cNvSpPr txBox="1"/>
          <p:nvPr/>
        </p:nvSpPr>
        <p:spPr>
          <a:xfrm>
            <a:off x="953354" y="1329260"/>
            <a:ext cx="805235" cy="276999"/>
          </a:xfrm>
          <a:prstGeom prst="rect">
            <a:avLst/>
          </a:prstGeom>
          <a:noFill/>
          <a:ln>
            <a:noFill/>
          </a:ln>
        </p:spPr>
        <p:txBody>
          <a:bodyPr wrap="square" rtlCol="0">
            <a:spAutoFit/>
          </a:bodyPr>
          <a:lstStyle/>
          <a:p>
            <a:pPr algn="ctr">
              <a:buNone/>
            </a:pPr>
            <a:r>
              <a:rPr lang="en-US" sz="600" b="1"/>
              <a:t>COCOM</a:t>
            </a:r>
          </a:p>
          <a:p>
            <a:pPr algn="ctr">
              <a:buNone/>
            </a:pPr>
            <a:r>
              <a:rPr lang="en-US" sz="600" b="1"/>
              <a:t>TAK Server</a:t>
            </a:r>
          </a:p>
        </p:txBody>
      </p:sp>
      <p:cxnSp>
        <p:nvCxnSpPr>
          <p:cNvPr id="256" name="Straight Connector 255">
            <a:extLst>
              <a:ext uri="{FF2B5EF4-FFF2-40B4-BE49-F238E27FC236}">
                <a16:creationId xmlns:a16="http://schemas.microsoft.com/office/drawing/2014/main" id="{D953FC76-7BA2-DEA3-0C84-B0AC1006B332}"/>
              </a:ext>
            </a:extLst>
          </p:cNvPr>
          <p:cNvCxnSpPr>
            <a:cxnSpLocks/>
          </p:cNvCxnSpPr>
          <p:nvPr/>
        </p:nvCxnSpPr>
        <p:spPr>
          <a:xfrm flipH="1" flipV="1">
            <a:off x="3048266" y="4217700"/>
            <a:ext cx="1800460" cy="46371"/>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58" name="Straight Connector 257">
            <a:extLst>
              <a:ext uri="{FF2B5EF4-FFF2-40B4-BE49-F238E27FC236}">
                <a16:creationId xmlns:a16="http://schemas.microsoft.com/office/drawing/2014/main" id="{94CC2F96-B118-F52E-6F2B-444DB81E8C06}"/>
              </a:ext>
            </a:extLst>
          </p:cNvPr>
          <p:cNvCxnSpPr>
            <a:cxnSpLocks/>
          </p:cNvCxnSpPr>
          <p:nvPr/>
        </p:nvCxnSpPr>
        <p:spPr>
          <a:xfrm flipH="1" flipV="1">
            <a:off x="3067244" y="3798031"/>
            <a:ext cx="2418861" cy="229233"/>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pic>
        <p:nvPicPr>
          <p:cNvPr id="260" name="Picture 259">
            <a:extLst>
              <a:ext uri="{FF2B5EF4-FFF2-40B4-BE49-F238E27FC236}">
                <a16:creationId xmlns:a16="http://schemas.microsoft.com/office/drawing/2014/main" id="{C944F6EF-6845-8AEA-1726-E5543E7345D5}"/>
              </a:ext>
            </a:extLst>
          </p:cNvPr>
          <p:cNvPicPr>
            <a:picLocks noChangeAspect="1"/>
          </p:cNvPicPr>
          <p:nvPr/>
        </p:nvPicPr>
        <p:blipFill>
          <a:blip r:embed="rId8"/>
          <a:stretch>
            <a:fillRect/>
          </a:stretch>
        </p:blipFill>
        <p:spPr>
          <a:xfrm>
            <a:off x="8130580" y="1403207"/>
            <a:ext cx="343422" cy="363046"/>
          </a:xfrm>
          <a:prstGeom prst="rect">
            <a:avLst/>
          </a:prstGeom>
        </p:spPr>
      </p:pic>
      <p:pic>
        <p:nvPicPr>
          <p:cNvPr id="264" name="Picture 263" descr="Logo, company name&#10;&#10;AI-generated content may be incorrect.">
            <a:extLst>
              <a:ext uri="{FF2B5EF4-FFF2-40B4-BE49-F238E27FC236}">
                <a16:creationId xmlns:a16="http://schemas.microsoft.com/office/drawing/2014/main" id="{05466D7F-8DC3-FBE3-961B-51BD816A8A2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36086" y="1047277"/>
            <a:ext cx="379018" cy="209965"/>
          </a:xfrm>
          <a:prstGeom prst="rect">
            <a:avLst/>
          </a:prstGeom>
        </p:spPr>
      </p:pic>
      <p:cxnSp>
        <p:nvCxnSpPr>
          <p:cNvPr id="113" name="Straight Connector 112">
            <a:extLst>
              <a:ext uri="{FF2B5EF4-FFF2-40B4-BE49-F238E27FC236}">
                <a16:creationId xmlns:a16="http://schemas.microsoft.com/office/drawing/2014/main" id="{2F69F190-8EBD-0CCB-4431-5C2475E8A119}"/>
              </a:ext>
            </a:extLst>
          </p:cNvPr>
          <p:cNvCxnSpPr>
            <a:cxnSpLocks/>
            <a:stCxn id="114" idx="2"/>
          </p:cNvCxnSpPr>
          <p:nvPr/>
        </p:nvCxnSpPr>
        <p:spPr>
          <a:xfrm flipH="1" flipV="1">
            <a:off x="5646240" y="1351280"/>
            <a:ext cx="2217938" cy="167303"/>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268" name="TextBox 267">
            <a:extLst>
              <a:ext uri="{FF2B5EF4-FFF2-40B4-BE49-F238E27FC236}">
                <a16:creationId xmlns:a16="http://schemas.microsoft.com/office/drawing/2014/main" id="{45E8D9CD-3559-ED31-AF3E-F9BB22EF494C}"/>
              </a:ext>
            </a:extLst>
          </p:cNvPr>
          <p:cNvSpPr txBox="1"/>
          <p:nvPr/>
        </p:nvSpPr>
        <p:spPr>
          <a:xfrm>
            <a:off x="7974406" y="1222800"/>
            <a:ext cx="700468" cy="218387"/>
          </a:xfrm>
          <a:prstGeom prst="rect">
            <a:avLst/>
          </a:prstGeom>
          <a:noFill/>
          <a:ln>
            <a:noFill/>
          </a:ln>
        </p:spPr>
        <p:txBody>
          <a:bodyPr wrap="square" rtlCol="0">
            <a:spAutoFit/>
          </a:bodyPr>
          <a:lstStyle/>
          <a:p>
            <a:pPr algn="ctr">
              <a:buNone/>
            </a:pPr>
            <a:r>
              <a:rPr lang="en-US" sz="800" b="1"/>
              <a:t>UK Fed HUB</a:t>
            </a:r>
          </a:p>
        </p:txBody>
      </p:sp>
      <p:sp>
        <p:nvSpPr>
          <p:cNvPr id="269" name="TextBox 268">
            <a:extLst>
              <a:ext uri="{FF2B5EF4-FFF2-40B4-BE49-F238E27FC236}">
                <a16:creationId xmlns:a16="http://schemas.microsoft.com/office/drawing/2014/main" id="{A10439EB-DB8D-DDE8-FAAC-C716557E909E}"/>
              </a:ext>
            </a:extLst>
          </p:cNvPr>
          <p:cNvSpPr txBox="1"/>
          <p:nvPr/>
        </p:nvSpPr>
        <p:spPr>
          <a:xfrm>
            <a:off x="6671580" y="1135290"/>
            <a:ext cx="522900" cy="230832"/>
          </a:xfrm>
          <a:prstGeom prst="rect">
            <a:avLst/>
          </a:prstGeom>
          <a:noFill/>
        </p:spPr>
        <p:txBody>
          <a:bodyPr wrap="square" rtlCol="0">
            <a:spAutoFit/>
          </a:bodyPr>
          <a:lstStyle/>
          <a:p>
            <a:r>
              <a:rPr lang="en-US" sz="900" b="1">
                <a:solidFill>
                  <a:prstClr val="black"/>
                </a:solidFill>
                <a:latin typeface="Arial" panose="020B0604020202020204" pitchFamily="34" charset="0"/>
                <a:cs typeface="Arial" panose="020B0604020202020204" pitchFamily="34" charset="0"/>
              </a:rPr>
              <a:t>CoT</a:t>
            </a:r>
          </a:p>
        </p:txBody>
      </p:sp>
      <p:sp>
        <p:nvSpPr>
          <p:cNvPr id="270" name="TextBox 269">
            <a:extLst>
              <a:ext uri="{FF2B5EF4-FFF2-40B4-BE49-F238E27FC236}">
                <a16:creationId xmlns:a16="http://schemas.microsoft.com/office/drawing/2014/main" id="{CECF934A-9E00-837C-20C3-9618E680A2ED}"/>
              </a:ext>
            </a:extLst>
          </p:cNvPr>
          <p:cNvSpPr txBox="1"/>
          <p:nvPr/>
        </p:nvSpPr>
        <p:spPr>
          <a:xfrm>
            <a:off x="2911892" y="1406549"/>
            <a:ext cx="522900" cy="230832"/>
          </a:xfrm>
          <a:prstGeom prst="rect">
            <a:avLst/>
          </a:prstGeom>
          <a:noFill/>
        </p:spPr>
        <p:txBody>
          <a:bodyPr wrap="square" rtlCol="0">
            <a:spAutoFit/>
          </a:bodyPr>
          <a:lstStyle/>
          <a:p>
            <a:r>
              <a:rPr lang="en-US" sz="900" b="1">
                <a:solidFill>
                  <a:prstClr val="black"/>
                </a:solidFill>
                <a:latin typeface="Arial" panose="020B0604020202020204" pitchFamily="34" charset="0"/>
                <a:cs typeface="Arial" panose="020B0604020202020204" pitchFamily="34" charset="0"/>
              </a:rPr>
              <a:t>VMF</a:t>
            </a:r>
          </a:p>
        </p:txBody>
      </p:sp>
      <p:cxnSp>
        <p:nvCxnSpPr>
          <p:cNvPr id="279" name="Straight Connector 278">
            <a:extLst>
              <a:ext uri="{FF2B5EF4-FFF2-40B4-BE49-F238E27FC236}">
                <a16:creationId xmlns:a16="http://schemas.microsoft.com/office/drawing/2014/main" id="{6EC3BCF3-F48D-1F1B-D197-512B21021C76}"/>
              </a:ext>
            </a:extLst>
          </p:cNvPr>
          <p:cNvCxnSpPr>
            <a:cxnSpLocks/>
          </p:cNvCxnSpPr>
          <p:nvPr/>
        </p:nvCxnSpPr>
        <p:spPr>
          <a:xfrm flipH="1">
            <a:off x="4387372" y="1989369"/>
            <a:ext cx="190341" cy="260844"/>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67B472EB-8245-E449-A04B-3B9C21374F97}"/>
              </a:ext>
            </a:extLst>
          </p:cNvPr>
          <p:cNvSpPr txBox="1"/>
          <p:nvPr/>
        </p:nvSpPr>
        <p:spPr>
          <a:xfrm>
            <a:off x="3836744" y="2686969"/>
            <a:ext cx="805235" cy="184666"/>
          </a:xfrm>
          <a:prstGeom prst="rect">
            <a:avLst/>
          </a:prstGeom>
          <a:noFill/>
          <a:ln>
            <a:noFill/>
          </a:ln>
        </p:spPr>
        <p:txBody>
          <a:bodyPr wrap="square" rtlCol="0">
            <a:spAutoFit/>
          </a:bodyPr>
          <a:lstStyle/>
          <a:p>
            <a:pPr algn="ctr">
              <a:buNone/>
            </a:pPr>
            <a:r>
              <a:rPr lang="en-US" sz="600" b="1">
                <a:latin typeface=" Arial" panose="02020603050405020304"/>
              </a:rPr>
              <a:t>2CR WinTak</a:t>
            </a:r>
          </a:p>
        </p:txBody>
      </p:sp>
      <p:cxnSp>
        <p:nvCxnSpPr>
          <p:cNvPr id="10" name="Straight Connector 9">
            <a:extLst>
              <a:ext uri="{FF2B5EF4-FFF2-40B4-BE49-F238E27FC236}">
                <a16:creationId xmlns:a16="http://schemas.microsoft.com/office/drawing/2014/main" id="{A1B0CFBE-FC40-D747-E7F0-310F10C78A89}"/>
              </a:ext>
            </a:extLst>
          </p:cNvPr>
          <p:cNvCxnSpPr>
            <a:cxnSpLocks/>
          </p:cNvCxnSpPr>
          <p:nvPr/>
        </p:nvCxnSpPr>
        <p:spPr>
          <a:xfrm flipV="1">
            <a:off x="6946951" y="2538910"/>
            <a:ext cx="77" cy="522490"/>
          </a:xfrm>
          <a:prstGeom prst="line">
            <a:avLst/>
          </a:prstGeom>
          <a:ln w="28575">
            <a:solidFill>
              <a:srgbClr val="00B050"/>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C52D1FF-9B88-85A7-102B-EBEECE9481F0}"/>
              </a:ext>
            </a:extLst>
          </p:cNvPr>
          <p:cNvCxnSpPr>
            <a:cxnSpLocks/>
          </p:cNvCxnSpPr>
          <p:nvPr/>
        </p:nvCxnSpPr>
        <p:spPr>
          <a:xfrm flipH="1" flipV="1">
            <a:off x="2142299" y="1590254"/>
            <a:ext cx="2199075" cy="75919"/>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pic>
        <p:nvPicPr>
          <p:cNvPr id="24" name="Picture 23" descr="Icon&#10;&#10;Description automatically generated">
            <a:extLst>
              <a:ext uri="{FF2B5EF4-FFF2-40B4-BE49-F238E27FC236}">
                <a16:creationId xmlns:a16="http://schemas.microsoft.com/office/drawing/2014/main" id="{9E4C13CF-643B-64E3-4E55-6BA3512A99B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28459" y="2639781"/>
            <a:ext cx="370937" cy="495163"/>
          </a:xfrm>
          <a:prstGeom prst="rect">
            <a:avLst/>
          </a:prstGeom>
        </p:spPr>
      </p:pic>
      <p:pic>
        <p:nvPicPr>
          <p:cNvPr id="25" name="Picture 24" descr="A picture containing text, furniture, worktable, seat&#10;&#10;AI-generated content may be incorrect.">
            <a:extLst>
              <a:ext uri="{FF2B5EF4-FFF2-40B4-BE49-F238E27FC236}">
                <a16:creationId xmlns:a16="http://schemas.microsoft.com/office/drawing/2014/main" id="{01C1BCF0-8E40-0DC4-75A2-1A3D3019D8CE}"/>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59654" y="2689376"/>
            <a:ext cx="581409" cy="394074"/>
          </a:xfrm>
          <a:prstGeom prst="rect">
            <a:avLst/>
          </a:prstGeom>
        </p:spPr>
      </p:pic>
      <p:pic>
        <p:nvPicPr>
          <p:cNvPr id="259" name="Picture 258">
            <a:extLst>
              <a:ext uri="{FF2B5EF4-FFF2-40B4-BE49-F238E27FC236}">
                <a16:creationId xmlns:a16="http://schemas.microsoft.com/office/drawing/2014/main" id="{928357DE-F91B-666E-F34A-E7D78A83170D}"/>
              </a:ext>
            </a:extLst>
          </p:cNvPr>
          <p:cNvPicPr>
            <a:picLocks noChangeAspect="1"/>
          </p:cNvPicPr>
          <p:nvPr/>
        </p:nvPicPr>
        <p:blipFill>
          <a:blip r:embed="rId14"/>
          <a:stretch>
            <a:fillRect/>
          </a:stretch>
        </p:blipFill>
        <p:spPr>
          <a:xfrm>
            <a:off x="683181" y="3519682"/>
            <a:ext cx="444554" cy="384615"/>
          </a:xfrm>
          <a:prstGeom prst="rect">
            <a:avLst/>
          </a:prstGeom>
        </p:spPr>
      </p:pic>
      <p:cxnSp>
        <p:nvCxnSpPr>
          <p:cNvPr id="263" name="Straight Connector 262">
            <a:extLst>
              <a:ext uri="{FF2B5EF4-FFF2-40B4-BE49-F238E27FC236}">
                <a16:creationId xmlns:a16="http://schemas.microsoft.com/office/drawing/2014/main" id="{17C0A2AE-4872-BF65-3221-E332DB0F191E}"/>
              </a:ext>
            </a:extLst>
          </p:cNvPr>
          <p:cNvCxnSpPr>
            <a:cxnSpLocks/>
          </p:cNvCxnSpPr>
          <p:nvPr/>
        </p:nvCxnSpPr>
        <p:spPr>
          <a:xfrm flipV="1">
            <a:off x="875065" y="4158137"/>
            <a:ext cx="1796" cy="641388"/>
          </a:xfrm>
          <a:prstGeom prst="line">
            <a:avLst/>
          </a:prstGeom>
          <a:ln w="28575">
            <a:solidFill>
              <a:srgbClr val="FF0000"/>
            </a:solidFill>
            <a:prstDash val="dash"/>
            <a:headEnd type="triangle"/>
            <a:tailEnd type="triangle"/>
          </a:ln>
          <a:effectLst>
            <a:glow rad="101600">
              <a:schemeClr val="accent3">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274" name="TextBox 273">
            <a:extLst>
              <a:ext uri="{FF2B5EF4-FFF2-40B4-BE49-F238E27FC236}">
                <a16:creationId xmlns:a16="http://schemas.microsoft.com/office/drawing/2014/main" id="{3E0EB703-4F6F-AB88-EEE2-8FEA90BABB62}"/>
              </a:ext>
            </a:extLst>
          </p:cNvPr>
          <p:cNvSpPr txBox="1"/>
          <p:nvPr/>
        </p:nvSpPr>
        <p:spPr>
          <a:xfrm>
            <a:off x="631634" y="2177959"/>
            <a:ext cx="789917" cy="176972"/>
          </a:xfrm>
          <a:prstGeom prst="rect">
            <a:avLst/>
          </a:prstGeom>
          <a:noFill/>
        </p:spPr>
        <p:txBody>
          <a:bodyPr wrap="square" lIns="68580" tIns="34290" rIns="68580" bIns="34290" rtlCol="0" anchor="t">
            <a:spAutoFit/>
          </a:bodyPr>
          <a:lstStyle/>
          <a:p>
            <a:r>
              <a:rPr lang="en-US" sz="700" b="1">
                <a:solidFill>
                  <a:prstClr val="black"/>
                </a:solidFill>
                <a:latin typeface=" Arial" panose="02020603050405020304"/>
              </a:rPr>
              <a:t>MCSC TRAX</a:t>
            </a:r>
            <a:endParaRPr lang="en-US" sz="700" b="1">
              <a:solidFill>
                <a:prstClr val="black"/>
              </a:solidFill>
              <a:latin typeface="Calibri"/>
            </a:endParaRPr>
          </a:p>
        </p:txBody>
      </p:sp>
      <p:sp>
        <p:nvSpPr>
          <p:cNvPr id="287" name="TextBox 286">
            <a:extLst>
              <a:ext uri="{FF2B5EF4-FFF2-40B4-BE49-F238E27FC236}">
                <a16:creationId xmlns:a16="http://schemas.microsoft.com/office/drawing/2014/main" id="{EDA326E1-70C5-5106-43ED-55C075A5397A}"/>
              </a:ext>
            </a:extLst>
          </p:cNvPr>
          <p:cNvSpPr txBox="1"/>
          <p:nvPr/>
        </p:nvSpPr>
        <p:spPr>
          <a:xfrm>
            <a:off x="997829" y="1640077"/>
            <a:ext cx="625812" cy="207749"/>
          </a:xfrm>
          <a:prstGeom prst="rect">
            <a:avLst/>
          </a:prstGeom>
          <a:noFill/>
        </p:spPr>
        <p:txBody>
          <a:bodyPr wrap="square" lIns="68580" tIns="34290" rIns="68580" bIns="34290" rtlCol="0" anchor="t">
            <a:spAutoFit/>
          </a:bodyPr>
          <a:lstStyle/>
          <a:p>
            <a:r>
              <a:rPr lang="en-US" sz="900" b="1">
                <a:solidFill>
                  <a:prstClr val="black"/>
                </a:solidFill>
                <a:latin typeface=" Arial" panose="02020603050405020304"/>
              </a:rPr>
              <a:t>VMF</a:t>
            </a:r>
            <a:endParaRPr lang="en-US" sz="900" b="1">
              <a:solidFill>
                <a:prstClr val="black"/>
              </a:solidFill>
              <a:latin typeface="Calibri"/>
            </a:endParaRPr>
          </a:p>
        </p:txBody>
      </p:sp>
      <p:pic>
        <p:nvPicPr>
          <p:cNvPr id="289" name="Picture 288">
            <a:extLst>
              <a:ext uri="{FF2B5EF4-FFF2-40B4-BE49-F238E27FC236}">
                <a16:creationId xmlns:a16="http://schemas.microsoft.com/office/drawing/2014/main" id="{B9DF4B46-6ACD-70ED-BF4E-CC30759B9B39}"/>
              </a:ext>
            </a:extLst>
          </p:cNvPr>
          <p:cNvPicPr>
            <a:picLocks noChangeAspect="1"/>
          </p:cNvPicPr>
          <p:nvPr/>
        </p:nvPicPr>
        <p:blipFill>
          <a:blip r:embed="rId15"/>
          <a:stretch>
            <a:fillRect/>
          </a:stretch>
        </p:blipFill>
        <p:spPr>
          <a:xfrm>
            <a:off x="3918014" y="2261732"/>
            <a:ext cx="653986" cy="440182"/>
          </a:xfrm>
          <a:prstGeom prst="rect">
            <a:avLst/>
          </a:prstGeom>
        </p:spPr>
      </p:pic>
      <p:sp>
        <p:nvSpPr>
          <p:cNvPr id="2" name="TextBox 1">
            <a:extLst>
              <a:ext uri="{FF2B5EF4-FFF2-40B4-BE49-F238E27FC236}">
                <a16:creationId xmlns:a16="http://schemas.microsoft.com/office/drawing/2014/main" id="{3BFAD768-6439-F02D-D2D4-7B63811C549E}"/>
              </a:ext>
            </a:extLst>
          </p:cNvPr>
          <p:cNvSpPr txBox="1"/>
          <p:nvPr/>
        </p:nvSpPr>
        <p:spPr>
          <a:xfrm>
            <a:off x="934618" y="5236526"/>
            <a:ext cx="625812" cy="284693"/>
          </a:xfrm>
          <a:prstGeom prst="rect">
            <a:avLst/>
          </a:prstGeom>
          <a:noFill/>
        </p:spPr>
        <p:txBody>
          <a:bodyPr wrap="square" lIns="68580" tIns="34290" rIns="68580" bIns="34290" rtlCol="0" anchor="t">
            <a:spAutoFit/>
          </a:bodyPr>
          <a:lstStyle/>
          <a:p>
            <a:r>
              <a:rPr lang="en-US" sz="700" b="1">
                <a:solidFill>
                  <a:prstClr val="black"/>
                </a:solidFill>
                <a:latin typeface=" Arial" panose="02020603050405020304"/>
              </a:rPr>
              <a:t> J Series</a:t>
            </a:r>
          </a:p>
          <a:p>
            <a:r>
              <a:rPr lang="en-US" sz="700" b="1">
                <a:solidFill>
                  <a:prstClr val="black"/>
                </a:solidFill>
                <a:latin typeface=" Arial" panose="02020603050405020304"/>
              </a:rPr>
              <a:t>Message</a:t>
            </a:r>
            <a:endParaRPr lang="en-US" sz="700" b="1">
              <a:solidFill>
                <a:prstClr val="black"/>
              </a:solidFill>
              <a:latin typeface="Calibri"/>
            </a:endParaRPr>
          </a:p>
        </p:txBody>
      </p:sp>
      <p:pic>
        <p:nvPicPr>
          <p:cNvPr id="5" name="Picture 4" descr="Icon&#10;&#10;Description automatically generated">
            <a:extLst>
              <a:ext uri="{FF2B5EF4-FFF2-40B4-BE49-F238E27FC236}">
                <a16:creationId xmlns:a16="http://schemas.microsoft.com/office/drawing/2014/main" id="{D6748E17-FA75-F6CC-A9B1-4DCEAA75EE3E}"/>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07871" y="3517108"/>
            <a:ext cx="370937" cy="495163"/>
          </a:xfrm>
          <a:prstGeom prst="rect">
            <a:avLst/>
          </a:prstGeom>
        </p:spPr>
      </p:pic>
      <p:cxnSp>
        <p:nvCxnSpPr>
          <p:cNvPr id="6" name="Straight Connector 5">
            <a:extLst>
              <a:ext uri="{FF2B5EF4-FFF2-40B4-BE49-F238E27FC236}">
                <a16:creationId xmlns:a16="http://schemas.microsoft.com/office/drawing/2014/main" id="{654DFD3C-472B-DED3-96B0-7999E07A6833}"/>
              </a:ext>
            </a:extLst>
          </p:cNvPr>
          <p:cNvCxnSpPr>
            <a:cxnSpLocks/>
          </p:cNvCxnSpPr>
          <p:nvPr/>
        </p:nvCxnSpPr>
        <p:spPr>
          <a:xfrm flipH="1" flipV="1">
            <a:off x="8107130" y="5746624"/>
            <a:ext cx="871705" cy="6340"/>
          </a:xfrm>
          <a:prstGeom prst="line">
            <a:avLst/>
          </a:prstGeom>
          <a:ln w="28575">
            <a:solidFill>
              <a:srgbClr val="FF00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DF515C20-1C7D-38BA-0B73-FB6F2783F78B}"/>
              </a:ext>
            </a:extLst>
          </p:cNvPr>
          <p:cNvSpPr/>
          <p:nvPr/>
        </p:nvSpPr>
        <p:spPr>
          <a:xfrm>
            <a:off x="1521983" y="1414873"/>
            <a:ext cx="640222" cy="250652"/>
          </a:xfrm>
          <a:prstGeom prst="rect">
            <a:avLst/>
          </a:prstGeom>
          <a:gradFill flip="none" rotWithShape="1">
            <a:gsLst>
              <a:gs pos="33000">
                <a:srgbClr val="FF0000"/>
              </a:gs>
              <a:gs pos="65000">
                <a:srgbClr val="008E40"/>
              </a:gs>
              <a:gs pos="100000">
                <a:srgbClr val="00B050"/>
              </a:gs>
            </a:gsLst>
            <a:lin ang="16800000" scaled="0"/>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prstClr val="black"/>
                </a:solidFill>
                <a:latin typeface="Calibri"/>
              </a:rPr>
              <a:t>CDS</a:t>
            </a:r>
          </a:p>
        </p:txBody>
      </p:sp>
      <p:cxnSp>
        <p:nvCxnSpPr>
          <p:cNvPr id="9" name="Straight Arrow Connector 8">
            <a:extLst>
              <a:ext uri="{FF2B5EF4-FFF2-40B4-BE49-F238E27FC236}">
                <a16:creationId xmlns:a16="http://schemas.microsoft.com/office/drawing/2014/main" id="{11ED9841-2CA0-79BC-2D4D-C0E17607DDF5}"/>
              </a:ext>
            </a:extLst>
          </p:cNvPr>
          <p:cNvCxnSpPr>
            <a:cxnSpLocks/>
            <a:stCxn id="202" idx="3"/>
          </p:cNvCxnSpPr>
          <p:nvPr/>
        </p:nvCxnSpPr>
        <p:spPr>
          <a:xfrm flipV="1">
            <a:off x="3122068" y="5494961"/>
            <a:ext cx="889016" cy="7036"/>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AFA000A-7FF9-7561-B25B-FDE14BEE8216}"/>
              </a:ext>
            </a:extLst>
          </p:cNvPr>
          <p:cNvCxnSpPr>
            <a:cxnSpLocks/>
          </p:cNvCxnSpPr>
          <p:nvPr/>
        </p:nvCxnSpPr>
        <p:spPr>
          <a:xfrm flipH="1" flipV="1">
            <a:off x="1719577" y="5465654"/>
            <a:ext cx="745630" cy="392"/>
          </a:xfrm>
          <a:prstGeom prst="straightConnector1">
            <a:avLst/>
          </a:prstGeom>
          <a:ln w="28575">
            <a:solidFill>
              <a:srgbClr val="FF0000"/>
            </a:solidFill>
            <a:prstDash val="dash"/>
            <a:tailEnd type="triangle"/>
          </a:ln>
          <a:effectLst>
            <a:glow rad="1016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2DE0EE5B-4822-6A84-0216-E187B870A4DF}"/>
              </a:ext>
            </a:extLst>
          </p:cNvPr>
          <p:cNvCxnSpPr>
            <a:cxnSpLocks/>
          </p:cNvCxnSpPr>
          <p:nvPr/>
        </p:nvCxnSpPr>
        <p:spPr>
          <a:xfrm flipH="1" flipV="1">
            <a:off x="8463186" y="6013098"/>
            <a:ext cx="523665" cy="7606"/>
          </a:xfrm>
          <a:prstGeom prst="line">
            <a:avLst/>
          </a:prstGeom>
          <a:ln w="28575">
            <a:solidFill>
              <a:srgbClr val="FF0000"/>
            </a:solidFill>
            <a:prstDash val="dash"/>
            <a:headEnd type="triangle"/>
            <a:tailEnd type="triangle"/>
          </a:ln>
          <a:effectLst>
            <a:glow rad="101600">
              <a:schemeClr val="accent3">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62D493EC-9735-33B1-75B7-803D9026D874}"/>
              </a:ext>
            </a:extLst>
          </p:cNvPr>
          <p:cNvCxnSpPr>
            <a:cxnSpLocks/>
          </p:cNvCxnSpPr>
          <p:nvPr/>
        </p:nvCxnSpPr>
        <p:spPr>
          <a:xfrm flipH="1" flipV="1">
            <a:off x="890990" y="5133178"/>
            <a:ext cx="4187" cy="449772"/>
          </a:xfrm>
          <a:prstGeom prst="line">
            <a:avLst/>
          </a:prstGeom>
          <a:ln w="28575">
            <a:solidFill>
              <a:srgbClr val="FF0000"/>
            </a:solidFill>
            <a:prstDash val="dash"/>
            <a:headEnd type="triangle"/>
            <a:tailEnd type="triangle"/>
          </a:ln>
          <a:effectLst>
            <a:glow rad="101600">
              <a:schemeClr val="accent3">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B814540E-583A-3808-F4FA-011FB6A794AE}"/>
              </a:ext>
            </a:extLst>
          </p:cNvPr>
          <p:cNvPicPr>
            <a:picLocks noChangeAspect="1"/>
          </p:cNvPicPr>
          <p:nvPr/>
        </p:nvPicPr>
        <p:blipFill>
          <a:blip r:embed="rId14"/>
          <a:stretch>
            <a:fillRect/>
          </a:stretch>
        </p:blipFill>
        <p:spPr>
          <a:xfrm>
            <a:off x="732942" y="5548799"/>
            <a:ext cx="433302" cy="374880"/>
          </a:xfrm>
          <a:prstGeom prst="rect">
            <a:avLst/>
          </a:prstGeom>
        </p:spPr>
      </p:pic>
      <p:sp>
        <p:nvSpPr>
          <p:cNvPr id="130" name="TextBox 129">
            <a:extLst>
              <a:ext uri="{FF2B5EF4-FFF2-40B4-BE49-F238E27FC236}">
                <a16:creationId xmlns:a16="http://schemas.microsoft.com/office/drawing/2014/main" id="{65B31CA4-188D-D97D-6154-5AB1A4E316F7}"/>
              </a:ext>
            </a:extLst>
          </p:cNvPr>
          <p:cNvSpPr txBox="1"/>
          <p:nvPr/>
        </p:nvSpPr>
        <p:spPr>
          <a:xfrm>
            <a:off x="901197" y="4277103"/>
            <a:ext cx="625812" cy="284693"/>
          </a:xfrm>
          <a:prstGeom prst="rect">
            <a:avLst/>
          </a:prstGeom>
          <a:noFill/>
        </p:spPr>
        <p:txBody>
          <a:bodyPr wrap="square" lIns="68580" tIns="34290" rIns="68580" bIns="34290" rtlCol="0" anchor="t">
            <a:spAutoFit/>
          </a:bodyPr>
          <a:lstStyle/>
          <a:p>
            <a:r>
              <a:rPr lang="en-US" sz="700" b="1">
                <a:solidFill>
                  <a:prstClr val="black"/>
                </a:solidFill>
                <a:latin typeface=" Arial" panose="02020603050405020304"/>
              </a:rPr>
              <a:t> J Series</a:t>
            </a:r>
          </a:p>
          <a:p>
            <a:r>
              <a:rPr lang="en-US" sz="700" b="1">
                <a:solidFill>
                  <a:prstClr val="black"/>
                </a:solidFill>
                <a:latin typeface=" Arial" panose="02020603050405020304"/>
              </a:rPr>
              <a:t>Message</a:t>
            </a:r>
            <a:endParaRPr lang="en-US" sz="700" b="1">
              <a:solidFill>
                <a:prstClr val="black"/>
              </a:solidFill>
              <a:latin typeface="Calibri"/>
            </a:endParaRPr>
          </a:p>
        </p:txBody>
      </p:sp>
      <p:sp>
        <p:nvSpPr>
          <p:cNvPr id="134" name="TextBox 133">
            <a:extLst>
              <a:ext uri="{FF2B5EF4-FFF2-40B4-BE49-F238E27FC236}">
                <a16:creationId xmlns:a16="http://schemas.microsoft.com/office/drawing/2014/main" id="{BF8216BF-1871-30A1-BDC4-149A3843E661}"/>
              </a:ext>
            </a:extLst>
          </p:cNvPr>
          <p:cNvSpPr txBox="1"/>
          <p:nvPr/>
        </p:nvSpPr>
        <p:spPr>
          <a:xfrm>
            <a:off x="626532" y="3918163"/>
            <a:ext cx="621366" cy="207749"/>
          </a:xfrm>
          <a:prstGeom prst="rect">
            <a:avLst/>
          </a:prstGeom>
          <a:noFill/>
          <a:ln>
            <a:solidFill>
              <a:schemeClr val="bg1"/>
            </a:solidFill>
          </a:ln>
        </p:spPr>
        <p:txBody>
          <a:bodyPr wrap="square" lIns="68580" tIns="34290" rIns="68580" bIns="34290" rtlCol="0" anchor="ctr">
            <a:spAutoFit/>
          </a:bodyPr>
          <a:lstStyle/>
          <a:p>
            <a:pPr algn="ctr"/>
            <a:r>
              <a:rPr lang="en-US" sz="700" b="1">
                <a:solidFill>
                  <a:prstClr val="black"/>
                </a:solidFill>
                <a:latin typeface="Arial" panose="020B0604020202020204" pitchFamily="34" charset="0"/>
                <a:ea typeface="Calibri"/>
                <a:cs typeface="Arial" panose="020B0604020202020204" pitchFamily="34" charset="0"/>
              </a:rPr>
              <a:t>2CR TRAX</a:t>
            </a:r>
            <a:r>
              <a:rPr lang="en-US" sz="900" b="1">
                <a:solidFill>
                  <a:prstClr val="black"/>
                </a:solidFill>
                <a:latin typeface="Arial" panose="020B0604020202020204" pitchFamily="34" charset="0"/>
                <a:ea typeface="Calibri"/>
                <a:cs typeface="Arial" panose="020B0604020202020204" pitchFamily="34" charset="0"/>
              </a:rPr>
              <a:t> </a:t>
            </a:r>
            <a:endParaRPr lang="en-US" sz="900" b="1">
              <a:solidFill>
                <a:prstClr val="black"/>
              </a:solidFill>
              <a:latin typeface=" Arial" panose="02020603050405020304"/>
            </a:endParaRPr>
          </a:p>
        </p:txBody>
      </p:sp>
      <p:sp>
        <p:nvSpPr>
          <p:cNvPr id="159" name="TextBox 158">
            <a:extLst>
              <a:ext uri="{FF2B5EF4-FFF2-40B4-BE49-F238E27FC236}">
                <a16:creationId xmlns:a16="http://schemas.microsoft.com/office/drawing/2014/main" id="{C2B42A86-8B2C-DB63-8095-B4AB781AE255}"/>
              </a:ext>
            </a:extLst>
          </p:cNvPr>
          <p:cNvSpPr txBox="1"/>
          <p:nvPr/>
        </p:nvSpPr>
        <p:spPr>
          <a:xfrm>
            <a:off x="152400" y="3196203"/>
            <a:ext cx="708265" cy="315471"/>
          </a:xfrm>
          <a:prstGeom prst="rect">
            <a:avLst/>
          </a:prstGeom>
          <a:noFill/>
          <a:ln>
            <a:solidFill>
              <a:schemeClr val="bg1"/>
            </a:solidFill>
          </a:ln>
        </p:spPr>
        <p:txBody>
          <a:bodyPr wrap="square" lIns="68580" tIns="34290" rIns="68580" bIns="34290" rtlCol="0" anchor="ctr">
            <a:spAutoFit/>
          </a:bodyPr>
          <a:lstStyle/>
          <a:p>
            <a:pPr algn="ctr"/>
            <a:r>
              <a:rPr lang="en-US" sz="700" b="1">
                <a:solidFill>
                  <a:prstClr val="black"/>
                </a:solidFill>
                <a:highlight>
                  <a:srgbClr val="00FF00"/>
                </a:highlight>
                <a:latin typeface="Arial" panose="020B0604020202020204" pitchFamily="34" charset="0"/>
                <a:ea typeface="Calibri"/>
                <a:cs typeface="Arial" panose="020B0604020202020204" pitchFamily="34" charset="0"/>
              </a:rPr>
              <a:t>Obfuscated CoT</a:t>
            </a:r>
            <a:r>
              <a:rPr lang="en-US" sz="900" b="1">
                <a:solidFill>
                  <a:prstClr val="black"/>
                </a:solidFill>
                <a:highlight>
                  <a:srgbClr val="00FF00"/>
                </a:highlight>
                <a:latin typeface="Arial" panose="020B0604020202020204" pitchFamily="34" charset="0"/>
                <a:ea typeface="Calibri"/>
                <a:cs typeface="Arial" panose="020B0604020202020204" pitchFamily="34" charset="0"/>
              </a:rPr>
              <a:t> </a:t>
            </a:r>
            <a:endParaRPr lang="en-US" sz="900" b="1">
              <a:solidFill>
                <a:prstClr val="black"/>
              </a:solidFill>
              <a:highlight>
                <a:srgbClr val="00FF00"/>
              </a:highlight>
              <a:latin typeface=" Arial" panose="02020603050405020304"/>
            </a:endParaRPr>
          </a:p>
        </p:txBody>
      </p:sp>
      <p:pic>
        <p:nvPicPr>
          <p:cNvPr id="191" name="Picture 190">
            <a:extLst>
              <a:ext uri="{FF2B5EF4-FFF2-40B4-BE49-F238E27FC236}">
                <a16:creationId xmlns:a16="http://schemas.microsoft.com/office/drawing/2014/main" id="{4D6DEDAA-427B-AB76-2F56-66A2326D25A6}"/>
              </a:ext>
            </a:extLst>
          </p:cNvPr>
          <p:cNvPicPr>
            <a:picLocks noChangeAspect="1"/>
          </p:cNvPicPr>
          <p:nvPr/>
        </p:nvPicPr>
        <p:blipFill>
          <a:blip r:embed="rId14"/>
          <a:stretch>
            <a:fillRect/>
          </a:stretch>
        </p:blipFill>
        <p:spPr>
          <a:xfrm>
            <a:off x="757170" y="1817122"/>
            <a:ext cx="444554" cy="384615"/>
          </a:xfrm>
          <a:prstGeom prst="rect">
            <a:avLst/>
          </a:prstGeom>
        </p:spPr>
      </p:pic>
      <p:cxnSp>
        <p:nvCxnSpPr>
          <p:cNvPr id="204" name="Straight Connector 203">
            <a:extLst>
              <a:ext uri="{FF2B5EF4-FFF2-40B4-BE49-F238E27FC236}">
                <a16:creationId xmlns:a16="http://schemas.microsoft.com/office/drawing/2014/main" id="{D08427F5-398B-14AF-C4C3-65498B4F8797}"/>
              </a:ext>
            </a:extLst>
          </p:cNvPr>
          <p:cNvCxnSpPr>
            <a:cxnSpLocks/>
          </p:cNvCxnSpPr>
          <p:nvPr/>
        </p:nvCxnSpPr>
        <p:spPr>
          <a:xfrm flipV="1">
            <a:off x="870701" y="2371168"/>
            <a:ext cx="19356" cy="1057832"/>
          </a:xfrm>
          <a:prstGeom prst="line">
            <a:avLst/>
          </a:prstGeom>
          <a:ln w="28575">
            <a:solidFill>
              <a:srgbClr val="FF0000"/>
            </a:solidFill>
            <a:prstDash val="dash"/>
            <a:headEnd type="triangle"/>
            <a:tailEnd type="triangle"/>
          </a:ln>
          <a:effectLst>
            <a:glow rad="101600">
              <a:schemeClr val="accent3">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6AF697D9-E908-A2EE-2191-0512889D2BB6}"/>
              </a:ext>
            </a:extLst>
          </p:cNvPr>
          <p:cNvCxnSpPr>
            <a:cxnSpLocks/>
          </p:cNvCxnSpPr>
          <p:nvPr/>
        </p:nvCxnSpPr>
        <p:spPr>
          <a:xfrm flipV="1">
            <a:off x="1166244" y="1745295"/>
            <a:ext cx="350215" cy="220469"/>
          </a:xfrm>
          <a:prstGeom prst="line">
            <a:avLst/>
          </a:prstGeom>
          <a:ln w="28575">
            <a:solidFill>
              <a:srgbClr val="FF0000"/>
            </a:solidFill>
            <a:prstDash val="dash"/>
            <a:headEnd type="triangle"/>
            <a:tailEnd type="triangle"/>
          </a:ln>
          <a:effectLst>
            <a:glow rad="101600">
              <a:schemeClr val="accent3">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pic>
        <p:nvPicPr>
          <p:cNvPr id="214" name="Picture 213">
            <a:extLst>
              <a:ext uri="{FF2B5EF4-FFF2-40B4-BE49-F238E27FC236}">
                <a16:creationId xmlns:a16="http://schemas.microsoft.com/office/drawing/2014/main" id="{8B43F86C-B0D2-81DA-2E9E-6247CB89A9E5}"/>
              </a:ext>
            </a:extLst>
          </p:cNvPr>
          <p:cNvPicPr>
            <a:picLocks noChangeAspect="1"/>
          </p:cNvPicPr>
          <p:nvPr/>
        </p:nvPicPr>
        <p:blipFill>
          <a:blip r:embed="rId14"/>
          <a:stretch>
            <a:fillRect/>
          </a:stretch>
        </p:blipFill>
        <p:spPr>
          <a:xfrm>
            <a:off x="1516459" y="5085862"/>
            <a:ext cx="392801" cy="339840"/>
          </a:xfrm>
          <a:prstGeom prst="rect">
            <a:avLst/>
          </a:prstGeom>
        </p:spPr>
      </p:pic>
      <p:sp>
        <p:nvSpPr>
          <p:cNvPr id="215" name="TextBox 214">
            <a:extLst>
              <a:ext uri="{FF2B5EF4-FFF2-40B4-BE49-F238E27FC236}">
                <a16:creationId xmlns:a16="http://schemas.microsoft.com/office/drawing/2014/main" id="{C6BA9C09-63DA-6F08-4AC1-0000D9D91ED4}"/>
              </a:ext>
            </a:extLst>
          </p:cNvPr>
          <p:cNvSpPr txBox="1"/>
          <p:nvPr/>
        </p:nvSpPr>
        <p:spPr>
          <a:xfrm>
            <a:off x="1877979" y="5255971"/>
            <a:ext cx="404741" cy="210581"/>
          </a:xfrm>
          <a:prstGeom prst="rect">
            <a:avLst/>
          </a:prstGeom>
          <a:noFill/>
          <a:ln>
            <a:solidFill>
              <a:schemeClr val="bg1"/>
            </a:solidFill>
          </a:ln>
        </p:spPr>
        <p:txBody>
          <a:bodyPr wrap="square" lIns="68580" tIns="34290" rIns="68580" bIns="34290" rtlCol="0" anchor="ctr">
            <a:spAutoFit/>
          </a:bodyPr>
          <a:lstStyle/>
          <a:p>
            <a:pPr algn="ctr"/>
            <a:r>
              <a:rPr lang="en-US" sz="700" b="1">
                <a:solidFill>
                  <a:prstClr val="black"/>
                </a:solidFill>
                <a:latin typeface="Arial" panose="020B0604020202020204" pitchFamily="34" charset="0"/>
                <a:ea typeface="Calibri"/>
                <a:cs typeface="Arial" panose="020B0604020202020204" pitchFamily="34" charset="0"/>
              </a:rPr>
              <a:t>TRAX</a:t>
            </a:r>
            <a:r>
              <a:rPr lang="en-US" sz="900" b="1">
                <a:solidFill>
                  <a:prstClr val="black"/>
                </a:solidFill>
                <a:latin typeface="Arial" panose="020B0604020202020204" pitchFamily="34" charset="0"/>
                <a:ea typeface="Calibri"/>
                <a:cs typeface="Arial" panose="020B0604020202020204" pitchFamily="34" charset="0"/>
              </a:rPr>
              <a:t> </a:t>
            </a:r>
            <a:endParaRPr lang="en-US" sz="900" b="1">
              <a:solidFill>
                <a:prstClr val="black"/>
              </a:solidFill>
              <a:latin typeface=" Arial" panose="02020603050405020304"/>
            </a:endParaRPr>
          </a:p>
        </p:txBody>
      </p:sp>
      <p:sp>
        <p:nvSpPr>
          <p:cNvPr id="233" name="TextBox 232">
            <a:extLst>
              <a:ext uri="{FF2B5EF4-FFF2-40B4-BE49-F238E27FC236}">
                <a16:creationId xmlns:a16="http://schemas.microsoft.com/office/drawing/2014/main" id="{27C775EA-EEBF-9E5C-1879-00373158D237}"/>
              </a:ext>
            </a:extLst>
          </p:cNvPr>
          <p:cNvSpPr txBox="1"/>
          <p:nvPr/>
        </p:nvSpPr>
        <p:spPr>
          <a:xfrm>
            <a:off x="3224495" y="5517892"/>
            <a:ext cx="660876" cy="315471"/>
          </a:xfrm>
          <a:prstGeom prst="rect">
            <a:avLst/>
          </a:prstGeom>
          <a:noFill/>
          <a:ln>
            <a:solidFill>
              <a:schemeClr val="bg1"/>
            </a:solidFill>
          </a:ln>
        </p:spPr>
        <p:txBody>
          <a:bodyPr wrap="square" lIns="68580" tIns="34290" rIns="68580" bIns="34290" rtlCol="0" anchor="ctr">
            <a:spAutoFit/>
          </a:bodyPr>
          <a:lstStyle/>
          <a:p>
            <a:pPr algn="ctr"/>
            <a:r>
              <a:rPr lang="en-US" sz="700" b="1">
                <a:solidFill>
                  <a:prstClr val="black"/>
                </a:solidFill>
                <a:highlight>
                  <a:srgbClr val="00FF00"/>
                </a:highlight>
                <a:latin typeface="Arial" panose="020B0604020202020204" pitchFamily="34" charset="0"/>
                <a:ea typeface="Calibri"/>
                <a:cs typeface="Arial" panose="020B0604020202020204" pitchFamily="34" charset="0"/>
              </a:rPr>
              <a:t>Obfuscated CoT</a:t>
            </a:r>
            <a:r>
              <a:rPr lang="en-US" sz="900" b="1">
                <a:solidFill>
                  <a:prstClr val="black"/>
                </a:solidFill>
                <a:highlight>
                  <a:srgbClr val="00FF00"/>
                </a:highlight>
                <a:latin typeface="Arial" panose="020B0604020202020204" pitchFamily="34" charset="0"/>
                <a:ea typeface="Calibri"/>
                <a:cs typeface="Arial" panose="020B0604020202020204" pitchFamily="34" charset="0"/>
              </a:rPr>
              <a:t> </a:t>
            </a:r>
            <a:endParaRPr lang="en-US" sz="900" b="1">
              <a:solidFill>
                <a:prstClr val="black"/>
              </a:solidFill>
              <a:highlight>
                <a:srgbClr val="00FF00"/>
              </a:highlight>
              <a:latin typeface=" Arial" panose="02020603050405020304"/>
            </a:endParaRPr>
          </a:p>
        </p:txBody>
      </p:sp>
      <p:sp>
        <p:nvSpPr>
          <p:cNvPr id="235" name="TextBox 234">
            <a:extLst>
              <a:ext uri="{FF2B5EF4-FFF2-40B4-BE49-F238E27FC236}">
                <a16:creationId xmlns:a16="http://schemas.microsoft.com/office/drawing/2014/main" id="{5CF7A568-4C02-1D97-B8D6-6A10DA9A5A91}"/>
              </a:ext>
            </a:extLst>
          </p:cNvPr>
          <p:cNvSpPr txBox="1"/>
          <p:nvPr/>
        </p:nvSpPr>
        <p:spPr>
          <a:xfrm>
            <a:off x="1826012" y="5485392"/>
            <a:ext cx="641338" cy="315471"/>
          </a:xfrm>
          <a:prstGeom prst="rect">
            <a:avLst/>
          </a:prstGeom>
          <a:noFill/>
          <a:ln>
            <a:solidFill>
              <a:schemeClr val="bg1"/>
            </a:solidFill>
          </a:ln>
        </p:spPr>
        <p:txBody>
          <a:bodyPr wrap="square" lIns="68580" tIns="34290" rIns="68580" bIns="34290" rtlCol="0" anchor="ctr">
            <a:spAutoFit/>
          </a:bodyPr>
          <a:lstStyle/>
          <a:p>
            <a:pPr algn="ctr"/>
            <a:r>
              <a:rPr lang="en-US" sz="700" b="1">
                <a:solidFill>
                  <a:prstClr val="black"/>
                </a:solidFill>
                <a:highlight>
                  <a:srgbClr val="00FF00"/>
                </a:highlight>
                <a:latin typeface="Arial" panose="020B0604020202020204" pitchFamily="34" charset="0"/>
                <a:ea typeface="Calibri"/>
                <a:cs typeface="Arial" panose="020B0604020202020204" pitchFamily="34" charset="0"/>
              </a:rPr>
              <a:t>Obfuscated CoT</a:t>
            </a:r>
            <a:r>
              <a:rPr lang="en-US" sz="900" b="1">
                <a:solidFill>
                  <a:prstClr val="black"/>
                </a:solidFill>
                <a:highlight>
                  <a:srgbClr val="00FF00"/>
                </a:highlight>
                <a:latin typeface="Arial" panose="020B0604020202020204" pitchFamily="34" charset="0"/>
                <a:ea typeface="Calibri"/>
                <a:cs typeface="Arial" panose="020B0604020202020204" pitchFamily="34" charset="0"/>
              </a:rPr>
              <a:t> </a:t>
            </a:r>
            <a:endParaRPr lang="en-US" sz="900" b="1">
              <a:solidFill>
                <a:prstClr val="black"/>
              </a:solidFill>
              <a:highlight>
                <a:srgbClr val="00FF00"/>
              </a:highlight>
              <a:latin typeface=" Arial" panose="02020603050405020304"/>
            </a:endParaRPr>
          </a:p>
        </p:txBody>
      </p:sp>
      <p:cxnSp>
        <p:nvCxnSpPr>
          <p:cNvPr id="237" name="Straight Connector 236">
            <a:extLst>
              <a:ext uri="{FF2B5EF4-FFF2-40B4-BE49-F238E27FC236}">
                <a16:creationId xmlns:a16="http://schemas.microsoft.com/office/drawing/2014/main" id="{2191FFE3-E416-209D-D148-885B00740CF5}"/>
              </a:ext>
            </a:extLst>
          </p:cNvPr>
          <p:cNvCxnSpPr>
            <a:cxnSpLocks/>
          </p:cNvCxnSpPr>
          <p:nvPr/>
        </p:nvCxnSpPr>
        <p:spPr>
          <a:xfrm flipV="1">
            <a:off x="1166244" y="5481314"/>
            <a:ext cx="350215" cy="220469"/>
          </a:xfrm>
          <a:prstGeom prst="line">
            <a:avLst/>
          </a:prstGeom>
          <a:ln w="28575">
            <a:solidFill>
              <a:srgbClr val="FF0000"/>
            </a:solidFill>
            <a:prstDash val="dash"/>
            <a:headEnd type="triangle"/>
            <a:tailEnd type="triangle"/>
          </a:ln>
          <a:effectLst>
            <a:glow rad="101600">
              <a:schemeClr val="accent3">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38" name="Straight Connector 237">
            <a:extLst>
              <a:ext uri="{FF2B5EF4-FFF2-40B4-BE49-F238E27FC236}">
                <a16:creationId xmlns:a16="http://schemas.microsoft.com/office/drawing/2014/main" id="{36CB5F3E-0AE4-83F3-F315-F5377773A796}"/>
              </a:ext>
            </a:extLst>
          </p:cNvPr>
          <p:cNvCxnSpPr>
            <a:cxnSpLocks/>
          </p:cNvCxnSpPr>
          <p:nvPr/>
        </p:nvCxnSpPr>
        <p:spPr>
          <a:xfrm>
            <a:off x="1206878" y="5888276"/>
            <a:ext cx="429309" cy="85376"/>
          </a:xfrm>
          <a:prstGeom prst="line">
            <a:avLst/>
          </a:prstGeom>
          <a:ln w="28575">
            <a:solidFill>
              <a:srgbClr val="FF0000"/>
            </a:solidFill>
            <a:prstDash val="dash"/>
            <a:headEnd type="triangle"/>
            <a:tailEnd type="triangle"/>
          </a:ln>
          <a:effectLst>
            <a:glow rad="101600">
              <a:schemeClr val="accent3">
                <a:satMod val="175000"/>
                <a:alpha val="40000"/>
              </a:schemeClr>
            </a:glow>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pic>
        <p:nvPicPr>
          <p:cNvPr id="242" name="Picture 241" descr="Icon&#10;&#10;Description automatically generated">
            <a:extLst>
              <a:ext uri="{FF2B5EF4-FFF2-40B4-BE49-F238E27FC236}">
                <a16:creationId xmlns:a16="http://schemas.microsoft.com/office/drawing/2014/main" id="{A2FE9BFC-91E9-4ED9-1407-78FBFC8FD08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59825" y="3192477"/>
            <a:ext cx="370937" cy="495163"/>
          </a:xfrm>
          <a:prstGeom prst="rect">
            <a:avLst/>
          </a:prstGeom>
        </p:spPr>
      </p:pic>
      <p:pic>
        <p:nvPicPr>
          <p:cNvPr id="244" name="Picture 243" descr="A picture containing text, furniture, worktable, seat&#10;&#10;AI-generated content may be incorrect.">
            <a:extLst>
              <a:ext uri="{FF2B5EF4-FFF2-40B4-BE49-F238E27FC236}">
                <a16:creationId xmlns:a16="http://schemas.microsoft.com/office/drawing/2014/main" id="{E403111C-7AD7-3902-AFC2-DE2665A2C2C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252277" y="3264104"/>
            <a:ext cx="581409" cy="394074"/>
          </a:xfrm>
          <a:prstGeom prst="rect">
            <a:avLst/>
          </a:prstGeom>
        </p:spPr>
      </p:pic>
      <p:pic>
        <p:nvPicPr>
          <p:cNvPr id="3" name="Picture 2">
            <a:extLst>
              <a:ext uri="{FF2B5EF4-FFF2-40B4-BE49-F238E27FC236}">
                <a16:creationId xmlns:a16="http://schemas.microsoft.com/office/drawing/2014/main" id="{C37979FF-BAC5-650D-9870-575DC6D25BC3}"/>
              </a:ext>
            </a:extLst>
          </p:cNvPr>
          <p:cNvPicPr>
            <a:picLocks noChangeAspect="1"/>
          </p:cNvPicPr>
          <p:nvPr/>
        </p:nvPicPr>
        <p:blipFill>
          <a:blip r:embed="rId14"/>
          <a:stretch>
            <a:fillRect/>
          </a:stretch>
        </p:blipFill>
        <p:spPr>
          <a:xfrm>
            <a:off x="4122865" y="5666029"/>
            <a:ext cx="433302" cy="374880"/>
          </a:xfrm>
          <a:prstGeom prst="rect">
            <a:avLst/>
          </a:prstGeom>
        </p:spPr>
      </p:pic>
      <p:sp>
        <p:nvSpPr>
          <p:cNvPr id="4" name="TextBox 3">
            <a:extLst>
              <a:ext uri="{FF2B5EF4-FFF2-40B4-BE49-F238E27FC236}">
                <a16:creationId xmlns:a16="http://schemas.microsoft.com/office/drawing/2014/main" id="{0F8B1D8E-870C-5FD0-4F67-E8CC9A7F047C}"/>
              </a:ext>
            </a:extLst>
          </p:cNvPr>
          <p:cNvSpPr txBox="1"/>
          <p:nvPr/>
        </p:nvSpPr>
        <p:spPr>
          <a:xfrm>
            <a:off x="4067933" y="6065382"/>
            <a:ext cx="569514" cy="207749"/>
          </a:xfrm>
          <a:prstGeom prst="rect">
            <a:avLst/>
          </a:prstGeom>
          <a:noFill/>
          <a:ln>
            <a:solidFill>
              <a:schemeClr val="bg1"/>
            </a:solidFill>
          </a:ln>
        </p:spPr>
        <p:txBody>
          <a:bodyPr wrap="square" lIns="68580" tIns="34290" rIns="68580" bIns="34290" rtlCol="0" anchor="ctr">
            <a:spAutoFit/>
          </a:bodyPr>
          <a:lstStyle/>
          <a:p>
            <a:pPr algn="ctr"/>
            <a:r>
              <a:rPr lang="en-US" sz="700" b="1">
                <a:solidFill>
                  <a:prstClr val="black"/>
                </a:solidFill>
                <a:latin typeface="Arial"/>
                <a:ea typeface="Calibri"/>
                <a:cs typeface="Arial"/>
              </a:rPr>
              <a:t>FAAD C2</a:t>
            </a:r>
            <a:r>
              <a:rPr lang="en-US" sz="900" b="1">
                <a:solidFill>
                  <a:prstClr val="black"/>
                </a:solidFill>
                <a:latin typeface="Arial"/>
                <a:ea typeface="Calibri"/>
                <a:cs typeface="Arial"/>
              </a:rPr>
              <a:t> </a:t>
            </a:r>
            <a:endParaRPr lang="en-US" sz="900" b="1">
              <a:solidFill>
                <a:prstClr val="black"/>
              </a:solidFill>
              <a:latin typeface="Arial"/>
              <a:cs typeface="Arial"/>
            </a:endParaRPr>
          </a:p>
        </p:txBody>
      </p:sp>
      <p:pic>
        <p:nvPicPr>
          <p:cNvPr id="15" name="Picture 14" descr="A picture containing text, furniture, worktable, seat&#10;&#10;AI-generated content may be incorrect.">
            <a:extLst>
              <a:ext uri="{FF2B5EF4-FFF2-40B4-BE49-F238E27FC236}">
                <a16:creationId xmlns:a16="http://schemas.microsoft.com/office/drawing/2014/main" id="{BCF67786-E4C4-9DC5-C48E-645ABF0DF66C}"/>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452739" y="5649422"/>
            <a:ext cx="454409" cy="315921"/>
          </a:xfrm>
          <a:prstGeom prst="rect">
            <a:avLst/>
          </a:prstGeom>
        </p:spPr>
      </p:pic>
      <p:pic>
        <p:nvPicPr>
          <p:cNvPr id="22" name="Picture 2" descr="Joint Battle Command Platform (JBC-P ...">
            <a:extLst>
              <a:ext uri="{FF2B5EF4-FFF2-40B4-BE49-F238E27FC236}">
                <a16:creationId xmlns:a16="http://schemas.microsoft.com/office/drawing/2014/main" id="{71C79D3B-9528-19B9-3BB7-F76C1FD12905}"/>
              </a:ext>
            </a:extLst>
          </p:cNvPr>
          <p:cNvPicPr>
            <a:picLocks noChangeAspect="1" noChangeArrowheads="1"/>
          </p:cNvPicPr>
          <p:nvPr/>
        </p:nvPicPr>
        <p:blipFill>
          <a:blip r:embed="rId17" cstate="print">
            <a:extLst>
              <a:ext uri="{BEBA8EAE-BF5A-486C-A8C5-ECC9F3942E4B}">
                <a14:imgProps xmlns:a14="http://schemas.microsoft.com/office/drawing/2010/main">
                  <a14:imgLayer r:embed="rId18">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220728" y="5056576"/>
            <a:ext cx="567880" cy="379362"/>
          </a:xfrm>
          <a:prstGeom prst="rect">
            <a:avLst/>
          </a:prstGeom>
          <a:noFill/>
          <a:extLst>
            <a:ext uri="{909E8E84-426E-40DD-AFC4-6F175D3DCCD1}">
              <a14:hiddenFill xmlns:a14="http://schemas.microsoft.com/office/drawing/2010/main">
                <a:solidFill>
                  <a:srgbClr val="FFFFFF"/>
                </a:solidFill>
              </a14:hiddenFill>
            </a:ext>
          </a:extLst>
        </p:spPr>
      </p:pic>
      <p:grpSp>
        <p:nvGrpSpPr>
          <p:cNvPr id="93" name="Group 92">
            <a:extLst>
              <a:ext uri="{FF2B5EF4-FFF2-40B4-BE49-F238E27FC236}">
                <a16:creationId xmlns:a16="http://schemas.microsoft.com/office/drawing/2014/main" id="{D0346EBA-3A99-6DB4-F339-FE23CADDED2F}"/>
              </a:ext>
            </a:extLst>
          </p:cNvPr>
          <p:cNvGrpSpPr/>
          <p:nvPr/>
        </p:nvGrpSpPr>
        <p:grpSpPr>
          <a:xfrm>
            <a:off x="6035633" y="5761671"/>
            <a:ext cx="1062124" cy="825653"/>
            <a:chOff x="6069171" y="5929901"/>
            <a:chExt cx="1062124" cy="825653"/>
          </a:xfrm>
        </p:grpSpPr>
        <p:pic>
          <p:nvPicPr>
            <p:cNvPr id="26" name="Picture 25" descr="Military radio simple icon Stock-Vektorgrafik | Adobe Stock">
              <a:extLst>
                <a:ext uri="{FF2B5EF4-FFF2-40B4-BE49-F238E27FC236}">
                  <a16:creationId xmlns:a16="http://schemas.microsoft.com/office/drawing/2014/main" id="{98D863AE-7ADB-A8DA-8425-EE178B897213}"/>
                </a:ext>
              </a:extLst>
            </p:cNvPr>
            <p:cNvPicPr>
              <a:picLocks noChangeAspect="1" noChangeArrowheads="1"/>
            </p:cNvPicPr>
            <p:nvPr/>
          </p:nvPicPr>
          <p:blipFill>
            <a:blip r:embed="rId19" cstate="print">
              <a:extLst>
                <a:ext uri="{BEBA8EAE-BF5A-486C-A8C5-ECC9F3942E4B}">
                  <a14:imgProps xmlns:a14="http://schemas.microsoft.com/office/drawing/2010/main">
                    <a14:imgLayer r:embed="rId20">
                      <a14:imgEffect>
                        <a14:backgroundRemoval t="6700" b="93600" l="10000" r="90000">
                          <a14:foregroundMark x1="57100" y1="16500" x2="57100" y2="16500"/>
                          <a14:foregroundMark x1="56100" y1="6700" x2="56100" y2="6700"/>
                          <a14:foregroundMark x1="44000" y1="78300" x2="44000" y2="78300"/>
                          <a14:foregroundMark x1="44000" y1="81500" x2="44000" y2="81500"/>
                          <a14:foregroundMark x1="43900" y1="85100" x2="43900" y2="85100"/>
                          <a14:foregroundMark x1="38800" y1="93600" x2="38800" y2="93600"/>
                          <a14:foregroundMark x1="50300" y1="78500" x2="50300" y2="78500"/>
                          <a14:foregroundMark x1="50100" y1="75400" x2="50100" y2="75400"/>
                          <a14:foregroundMark x1="51100" y1="66000" x2="51100" y2="66000"/>
                          <a14:foregroundMark x1="56700" y1="78800" x2="56700" y2="78800"/>
                          <a14:foregroundMark x1="50400" y1="81500" x2="50400" y2="81500"/>
                          <a14:foregroundMark x1="54900" y1="81700" x2="54900" y2="81700"/>
                          <a14:foregroundMark x1="55700" y1="85300" x2="55700" y2="85300"/>
                          <a14:foregroundMark x1="50100" y1="85000" x2="50100" y2="85000"/>
                          <a14:foregroundMark x1="49900" y1="88100" x2="49900" y2="88100"/>
                          <a14:foregroundMark x1="43200" y1="87600" x2="43200" y2="87600"/>
                          <a14:foregroundMark x1="55100" y1="87800" x2="55100" y2="87800"/>
                        </a14:backgroundRemoval>
                      </a14:imgEffect>
                    </a14:imgLayer>
                  </a14:imgProps>
                </a:ext>
                <a:ext uri="{28A0092B-C50C-407E-A947-70E740481C1C}">
                  <a14:useLocalDpi xmlns:a14="http://schemas.microsoft.com/office/drawing/2010/main" val="0"/>
                </a:ext>
              </a:extLst>
            </a:blip>
            <a:srcRect/>
            <a:stretch>
              <a:fillRect/>
            </a:stretch>
          </p:blipFill>
          <p:spPr bwMode="auto">
            <a:xfrm rot="120000">
              <a:off x="6069171" y="6002044"/>
              <a:ext cx="681366" cy="681366"/>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65">
              <a:extLst>
                <a:ext uri="{FF2B5EF4-FFF2-40B4-BE49-F238E27FC236}">
                  <a16:creationId xmlns:a16="http://schemas.microsoft.com/office/drawing/2014/main" id="{A42A7837-C497-D922-AF98-ADF178BA1DF5}"/>
                </a:ext>
              </a:extLst>
            </p:cNvPr>
            <p:cNvPicPr>
              <a:picLocks noChangeAspect="1"/>
            </p:cNvPicPr>
            <p:nvPr/>
          </p:nvPicPr>
          <p:blipFill>
            <a:blip r:embed="rId21">
              <a:extLst>
                <a:ext uri="{BEBA8EAE-BF5A-486C-A8C5-ECC9F3942E4B}">
                  <a14:imgProps xmlns:a14="http://schemas.microsoft.com/office/drawing/2010/main">
                    <a14:imgLayer r:embed="rId22">
                      <a14:imgEffect>
                        <a14:backgroundRemoval t="10000" b="90000" l="10000" r="90000"/>
                      </a14:imgEffect>
                    </a14:imgLayer>
                  </a14:imgProps>
                </a:ext>
              </a:extLst>
            </a:blip>
            <a:stretch>
              <a:fillRect/>
            </a:stretch>
          </p:blipFill>
          <p:spPr>
            <a:xfrm rot="240000">
              <a:off x="6305642" y="5929901"/>
              <a:ext cx="825653" cy="825653"/>
            </a:xfrm>
            <a:prstGeom prst="rect">
              <a:avLst/>
            </a:prstGeom>
          </p:spPr>
        </p:pic>
      </p:grpSp>
      <p:pic>
        <p:nvPicPr>
          <p:cNvPr id="97" name="Picture 96" descr="Military radio simple icon Stock-Vektorgrafik | Adobe Stock">
            <a:extLst>
              <a:ext uri="{FF2B5EF4-FFF2-40B4-BE49-F238E27FC236}">
                <a16:creationId xmlns:a16="http://schemas.microsoft.com/office/drawing/2014/main" id="{EA1330B9-9D71-A354-2A6A-ED3DCEDF48FE}"/>
              </a:ext>
            </a:extLst>
          </p:cNvPr>
          <p:cNvPicPr>
            <a:picLocks noChangeAspect="1" noChangeArrowheads="1"/>
          </p:cNvPicPr>
          <p:nvPr/>
        </p:nvPicPr>
        <p:blipFill>
          <a:blip r:embed="rId19" cstate="print">
            <a:extLst>
              <a:ext uri="{BEBA8EAE-BF5A-486C-A8C5-ECC9F3942E4B}">
                <a14:imgProps xmlns:a14="http://schemas.microsoft.com/office/drawing/2010/main">
                  <a14:imgLayer r:embed="rId20">
                    <a14:imgEffect>
                      <a14:backgroundRemoval t="6700" b="93600" l="10000" r="90000">
                        <a14:foregroundMark x1="57100" y1="16500" x2="57100" y2="16500"/>
                        <a14:foregroundMark x1="56100" y1="6700" x2="56100" y2="6700"/>
                        <a14:foregroundMark x1="44000" y1="78300" x2="44000" y2="78300"/>
                        <a14:foregroundMark x1="44000" y1="81500" x2="44000" y2="81500"/>
                        <a14:foregroundMark x1="43900" y1="85100" x2="43900" y2="85100"/>
                        <a14:foregroundMark x1="38800" y1="93600" x2="38800" y2="93600"/>
                        <a14:foregroundMark x1="50300" y1="78500" x2="50300" y2="78500"/>
                        <a14:foregroundMark x1="50100" y1="75400" x2="50100" y2="75400"/>
                        <a14:foregroundMark x1="51100" y1="66000" x2="51100" y2="66000"/>
                        <a14:foregroundMark x1="56700" y1="78800" x2="56700" y2="78800"/>
                        <a14:foregroundMark x1="50400" y1="81500" x2="50400" y2="81500"/>
                        <a14:foregroundMark x1="54900" y1="81700" x2="54900" y2="81700"/>
                        <a14:foregroundMark x1="55700" y1="85300" x2="55700" y2="85300"/>
                        <a14:foregroundMark x1="50100" y1="85000" x2="50100" y2="85000"/>
                        <a14:foregroundMark x1="49900" y1="88100" x2="49900" y2="88100"/>
                        <a14:foregroundMark x1="43200" y1="87600" x2="43200" y2="87600"/>
                        <a14:foregroundMark x1="55100" y1="87800" x2="55100" y2="87800"/>
                      </a14:backgroundRemoval>
                    </a14:imgEffect>
                  </a14:imgLayer>
                </a14:imgProps>
              </a:ext>
              <a:ext uri="{28A0092B-C50C-407E-A947-70E740481C1C}">
                <a14:useLocalDpi xmlns:a14="http://schemas.microsoft.com/office/drawing/2010/main" val="0"/>
              </a:ext>
            </a:extLst>
          </a:blip>
          <a:srcRect/>
          <a:stretch>
            <a:fillRect/>
          </a:stretch>
        </p:blipFill>
        <p:spPr bwMode="auto">
          <a:xfrm rot="60000">
            <a:off x="6409901" y="4851465"/>
            <a:ext cx="681366" cy="681366"/>
          </a:xfrm>
          <a:prstGeom prst="rect">
            <a:avLst/>
          </a:prstGeom>
          <a:noFill/>
          <a:extLst>
            <a:ext uri="{909E8E84-426E-40DD-AFC4-6F175D3DCCD1}">
              <a14:hiddenFill xmlns:a14="http://schemas.microsoft.com/office/drawing/2010/main">
                <a:solidFill>
                  <a:srgbClr val="FFFFFF"/>
                </a:solidFill>
              </a14:hiddenFill>
            </a:ext>
          </a:extLst>
        </p:spPr>
      </p:pic>
      <p:cxnSp>
        <p:nvCxnSpPr>
          <p:cNvPr id="105" name="Straight Connector 104">
            <a:extLst>
              <a:ext uri="{FF2B5EF4-FFF2-40B4-BE49-F238E27FC236}">
                <a16:creationId xmlns:a16="http://schemas.microsoft.com/office/drawing/2014/main" id="{EEFF67A9-B27E-79CC-A5FA-9ECB52BC4A16}"/>
              </a:ext>
            </a:extLst>
          </p:cNvPr>
          <p:cNvCxnSpPr>
            <a:cxnSpLocks/>
          </p:cNvCxnSpPr>
          <p:nvPr/>
        </p:nvCxnSpPr>
        <p:spPr>
          <a:xfrm flipV="1">
            <a:off x="6717824" y="5506545"/>
            <a:ext cx="22878" cy="397053"/>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08" name="Rectangle 107">
            <a:extLst>
              <a:ext uri="{FF2B5EF4-FFF2-40B4-BE49-F238E27FC236}">
                <a16:creationId xmlns:a16="http://schemas.microsoft.com/office/drawing/2014/main" id="{835E4B1B-D704-FD1B-D575-B47F43E2348C}"/>
              </a:ext>
            </a:extLst>
          </p:cNvPr>
          <p:cNvSpPr/>
          <p:nvPr/>
        </p:nvSpPr>
        <p:spPr>
          <a:xfrm>
            <a:off x="5856239" y="4698207"/>
            <a:ext cx="1329941" cy="1807424"/>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128" name="Rectangle 127">
            <a:extLst>
              <a:ext uri="{FF2B5EF4-FFF2-40B4-BE49-F238E27FC236}">
                <a16:creationId xmlns:a16="http://schemas.microsoft.com/office/drawing/2014/main" id="{40B520CD-1802-3F16-D06A-4004560757C9}"/>
              </a:ext>
            </a:extLst>
          </p:cNvPr>
          <p:cNvSpPr/>
          <p:nvPr/>
        </p:nvSpPr>
        <p:spPr>
          <a:xfrm>
            <a:off x="5884294" y="4725663"/>
            <a:ext cx="1276102" cy="28009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b="1">
                <a:solidFill>
                  <a:prstClr val="black"/>
                </a:solidFill>
                <a:latin typeface=" Arial" panose="02020603050405020304"/>
                <a:cs typeface="Arial"/>
              </a:rPr>
              <a:t>Titan System via </a:t>
            </a:r>
            <a:endParaRPr lang="en-US" sz="900" b="1">
              <a:solidFill>
                <a:prstClr val="black"/>
              </a:solidFill>
              <a:latin typeface=" Arial" panose="02020603050405020304"/>
              <a:cs typeface="Arial" panose="020B0604020202020204" pitchFamily="34" charset="0"/>
            </a:endParaRPr>
          </a:p>
          <a:p>
            <a:pPr algn="ctr"/>
            <a:r>
              <a:rPr lang="en-US" sz="900" b="1">
                <a:solidFill>
                  <a:prstClr val="black"/>
                </a:solidFill>
                <a:latin typeface=" Arial" panose="02020603050405020304"/>
                <a:cs typeface="Arial"/>
              </a:rPr>
              <a:t>MPU5 Network</a:t>
            </a:r>
            <a:endParaRPr lang="en-US" sz="900" b="1">
              <a:solidFill>
                <a:prstClr val="black"/>
              </a:solidFill>
              <a:latin typeface=" Arial" panose="02020603050405020304"/>
              <a:cs typeface="Arial" panose="020B0604020202020204" pitchFamily="34" charset="0"/>
            </a:endParaRPr>
          </a:p>
        </p:txBody>
      </p:sp>
      <p:cxnSp>
        <p:nvCxnSpPr>
          <p:cNvPr id="135" name="Straight Connector 134">
            <a:extLst>
              <a:ext uri="{FF2B5EF4-FFF2-40B4-BE49-F238E27FC236}">
                <a16:creationId xmlns:a16="http://schemas.microsoft.com/office/drawing/2014/main" id="{41F537B5-DE0B-4550-D769-0D782EC92489}"/>
              </a:ext>
            </a:extLst>
          </p:cNvPr>
          <p:cNvCxnSpPr>
            <a:cxnSpLocks/>
          </p:cNvCxnSpPr>
          <p:nvPr/>
        </p:nvCxnSpPr>
        <p:spPr>
          <a:xfrm flipH="1" flipV="1">
            <a:off x="5598876" y="4922602"/>
            <a:ext cx="673997" cy="258722"/>
          </a:xfrm>
          <a:prstGeom prst="line">
            <a:avLst/>
          </a:prstGeom>
          <a:ln w="28575">
            <a:solidFill>
              <a:srgbClr val="00B050"/>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sp>
        <p:nvSpPr>
          <p:cNvPr id="160" name="TextBox 159">
            <a:extLst>
              <a:ext uri="{FF2B5EF4-FFF2-40B4-BE49-F238E27FC236}">
                <a16:creationId xmlns:a16="http://schemas.microsoft.com/office/drawing/2014/main" id="{58FCF42C-F85A-1C60-C077-41200C8B884F}"/>
              </a:ext>
            </a:extLst>
          </p:cNvPr>
          <p:cNvSpPr txBox="1"/>
          <p:nvPr/>
        </p:nvSpPr>
        <p:spPr>
          <a:xfrm>
            <a:off x="1834391" y="907741"/>
            <a:ext cx="1075302" cy="48474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gn="ctr"/>
            <a:r>
              <a:rPr lang="en-US" sz="900">
                <a:solidFill>
                  <a:prstClr val="black"/>
                </a:solidFill>
                <a:latin typeface="Arial" panose="020B0604020202020204" pitchFamily="34" charset="0"/>
                <a:ea typeface="Calibri"/>
                <a:cs typeface="Arial" panose="020B0604020202020204" pitchFamily="34" charset="0"/>
              </a:rPr>
              <a:t>Air Defense C2 Cross-Domain</a:t>
            </a:r>
          </a:p>
          <a:p>
            <a:pPr algn="ctr"/>
            <a:r>
              <a:rPr lang="en-US" sz="900">
                <a:solidFill>
                  <a:prstClr val="black"/>
                </a:solidFill>
                <a:latin typeface="Arial" panose="020B0604020202020204" pitchFamily="34" charset="0"/>
                <a:ea typeface="Calibri"/>
                <a:cs typeface="Arial" panose="020B0604020202020204" pitchFamily="34" charset="0"/>
              </a:rPr>
              <a:t>(SEC-SBU)</a:t>
            </a:r>
            <a:endParaRPr lang="en-US" sz="1200">
              <a:solidFill>
                <a:prstClr val="black"/>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0298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02552-C4D1-7FAE-4A3E-FAD3EFB5E184}"/>
            </a:ext>
          </a:extLst>
        </p:cNvPr>
        <p:cNvGrpSpPr/>
        <p:nvPr/>
      </p:nvGrpSpPr>
      <p:grpSpPr>
        <a:xfrm>
          <a:off x="0" y="0"/>
          <a:ext cx="0" cy="0"/>
          <a:chOff x="0" y="0"/>
          <a:chExt cx="0" cy="0"/>
        </a:xfrm>
      </p:grpSpPr>
      <p:sp>
        <p:nvSpPr>
          <p:cNvPr id="7" name="Title 2">
            <a:extLst>
              <a:ext uri="{FF2B5EF4-FFF2-40B4-BE49-F238E27FC236}">
                <a16:creationId xmlns:a16="http://schemas.microsoft.com/office/drawing/2014/main" id="{2EC86452-4EC1-3E06-6CAC-50F5A7F44EBE}"/>
              </a:ext>
            </a:extLst>
          </p:cNvPr>
          <p:cNvSpPr txBox="1">
            <a:spLocks/>
          </p:cNvSpPr>
          <p:nvPr/>
        </p:nvSpPr>
        <p:spPr>
          <a:xfrm>
            <a:off x="613928" y="40203"/>
            <a:ext cx="7965060" cy="423080"/>
          </a:xfrm>
          <a:prstGeom prst="rect">
            <a:avLst/>
          </a:prstGeom>
        </p:spPr>
        <p:txBody>
          <a:bodyPr/>
          <a:lstStyle>
            <a:lvl1pPr algn="ctr" rtl="0" eaLnBrk="1" fontAlgn="base" hangingPunct="1">
              <a:spcBef>
                <a:spcPct val="0"/>
              </a:spcBef>
              <a:spcAft>
                <a:spcPct val="0"/>
              </a:spcAft>
              <a:defRPr sz="3200" b="1" kern="1200">
                <a:solidFill>
                  <a:schemeClr val="tx1"/>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4400">
                <a:solidFill>
                  <a:schemeClr val="tx1"/>
                </a:solidFill>
                <a:latin typeface="Calibri" panose="020F0502020204030204" pitchFamily="34" charset="0"/>
              </a:defRPr>
            </a:lvl2pPr>
            <a:lvl3pPr algn="ctr" rtl="0" eaLnBrk="1" fontAlgn="base" hangingPunct="1">
              <a:spcBef>
                <a:spcPct val="0"/>
              </a:spcBef>
              <a:spcAft>
                <a:spcPct val="0"/>
              </a:spcAft>
              <a:defRPr sz="4400">
                <a:solidFill>
                  <a:schemeClr val="tx1"/>
                </a:solidFill>
                <a:latin typeface="Calibri" panose="020F0502020204030204" pitchFamily="34" charset="0"/>
              </a:defRPr>
            </a:lvl3pPr>
            <a:lvl4pPr algn="ctr" rtl="0" eaLnBrk="1" fontAlgn="base" hangingPunct="1">
              <a:spcBef>
                <a:spcPct val="0"/>
              </a:spcBef>
              <a:spcAft>
                <a:spcPct val="0"/>
              </a:spcAft>
              <a:defRPr sz="4400">
                <a:solidFill>
                  <a:schemeClr val="tx1"/>
                </a:solidFill>
                <a:latin typeface="Calibri" panose="020F0502020204030204" pitchFamily="34" charset="0"/>
              </a:defRPr>
            </a:lvl4pPr>
            <a:lvl5pPr algn="ctr" rtl="0" eaLnBrk="1" fontAlgn="base" hangingPunct="1">
              <a:spcBef>
                <a:spcPct val="0"/>
              </a:spcBef>
              <a:spcAft>
                <a:spcPct val="0"/>
              </a:spcAft>
              <a:defRPr sz="4400">
                <a:solidFill>
                  <a:schemeClr val="tx1"/>
                </a:solidFill>
                <a:latin typeface="Calibri" panose="020F0502020204030204" pitchFamily="34" charset="0"/>
              </a:defRPr>
            </a:lvl5pPr>
            <a:lvl6pPr marL="457200" algn="ctr" rtl="0" eaLnBrk="1" fontAlgn="base" hangingPunct="1">
              <a:spcBef>
                <a:spcPct val="0"/>
              </a:spcBef>
              <a:spcAft>
                <a:spcPct val="0"/>
              </a:spcAft>
              <a:defRPr sz="4400">
                <a:solidFill>
                  <a:schemeClr val="tx1"/>
                </a:solidFill>
                <a:latin typeface="Calibri" panose="020F0502020204030204" pitchFamily="34" charset="0"/>
              </a:defRPr>
            </a:lvl6pPr>
            <a:lvl7pPr marL="914400" algn="ctr" rtl="0" eaLnBrk="1" fontAlgn="base" hangingPunct="1">
              <a:spcBef>
                <a:spcPct val="0"/>
              </a:spcBef>
              <a:spcAft>
                <a:spcPct val="0"/>
              </a:spcAft>
              <a:defRPr sz="4400">
                <a:solidFill>
                  <a:schemeClr val="tx1"/>
                </a:solidFill>
                <a:latin typeface="Calibri" panose="020F0502020204030204" pitchFamily="34" charset="0"/>
              </a:defRPr>
            </a:lvl7pPr>
            <a:lvl8pPr marL="1371600" algn="ctr" rtl="0" eaLnBrk="1" fontAlgn="base" hangingPunct="1">
              <a:spcBef>
                <a:spcPct val="0"/>
              </a:spcBef>
              <a:spcAft>
                <a:spcPct val="0"/>
              </a:spcAft>
              <a:defRPr sz="4400">
                <a:solidFill>
                  <a:schemeClr val="tx1"/>
                </a:solidFill>
                <a:latin typeface="Calibri" panose="020F0502020204030204" pitchFamily="34" charset="0"/>
              </a:defRPr>
            </a:lvl8pPr>
            <a:lvl9pPr marL="1828800" algn="ctr" rtl="0" eaLnBrk="1" fontAlgn="base" hangingPunct="1">
              <a:spcBef>
                <a:spcPct val="0"/>
              </a:spcBef>
              <a:spcAft>
                <a:spcPct val="0"/>
              </a:spcAft>
              <a:defRPr sz="4400">
                <a:solidFill>
                  <a:schemeClr val="tx1"/>
                </a:solidFill>
                <a:latin typeface="Calibri" panose="020F0502020204030204" pitchFamily="34" charset="0"/>
              </a:defRPr>
            </a:lvl9pPr>
          </a:lstStyle>
          <a:p>
            <a:r>
              <a:rPr lang="en-US" sz="2800"/>
              <a:t>Network Architecture </a:t>
            </a:r>
            <a:r>
              <a:rPr lang="en-US" sz="2800">
                <a:solidFill>
                  <a:srgbClr val="00B050"/>
                </a:solidFill>
              </a:rPr>
              <a:t>(with changed SCGs) </a:t>
            </a:r>
          </a:p>
        </p:txBody>
      </p:sp>
      <p:pic>
        <p:nvPicPr>
          <p:cNvPr id="13" name="Picture 12">
            <a:extLst>
              <a:ext uri="{FF2B5EF4-FFF2-40B4-BE49-F238E27FC236}">
                <a16:creationId xmlns:a16="http://schemas.microsoft.com/office/drawing/2014/main" id="{FA594856-0882-97EE-BAA7-777EFDC1FE50}"/>
              </a:ext>
            </a:extLst>
          </p:cNvPr>
          <p:cNvPicPr>
            <a:picLocks noChangeAspect="1"/>
          </p:cNvPicPr>
          <p:nvPr/>
        </p:nvPicPr>
        <p:blipFill>
          <a:blip r:embed="rId3"/>
          <a:stretch>
            <a:fillRect/>
          </a:stretch>
        </p:blipFill>
        <p:spPr>
          <a:xfrm>
            <a:off x="1062589" y="6388237"/>
            <a:ext cx="632184" cy="389620"/>
          </a:xfrm>
          <a:prstGeom prst="rect">
            <a:avLst/>
          </a:prstGeom>
        </p:spPr>
      </p:pic>
      <p:sp>
        <p:nvSpPr>
          <p:cNvPr id="51" name="Rectangle 50">
            <a:extLst>
              <a:ext uri="{FF2B5EF4-FFF2-40B4-BE49-F238E27FC236}">
                <a16:creationId xmlns:a16="http://schemas.microsoft.com/office/drawing/2014/main" id="{FBA35D43-E25C-6993-646C-2DBDEF66D346}"/>
              </a:ext>
            </a:extLst>
          </p:cNvPr>
          <p:cNvSpPr/>
          <p:nvPr/>
        </p:nvSpPr>
        <p:spPr>
          <a:xfrm>
            <a:off x="1166244" y="6387292"/>
            <a:ext cx="426451" cy="241504"/>
          </a:xfrm>
          <a:prstGeom prst="rect">
            <a:avLst/>
          </a:prstGeom>
          <a:noFill/>
          <a:ln w="12700">
            <a:solidFill>
              <a:srgbClr val="008E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latin typeface="Calibri"/>
            </a:endParaRPr>
          </a:p>
        </p:txBody>
      </p:sp>
      <p:pic>
        <p:nvPicPr>
          <p:cNvPr id="89" name="Picture 88">
            <a:extLst>
              <a:ext uri="{FF2B5EF4-FFF2-40B4-BE49-F238E27FC236}">
                <a16:creationId xmlns:a16="http://schemas.microsoft.com/office/drawing/2014/main" id="{D941BC29-872B-067A-A353-2CBC941D6208}"/>
              </a:ext>
            </a:extLst>
          </p:cNvPr>
          <p:cNvPicPr>
            <a:picLocks noChangeAspect="1"/>
          </p:cNvPicPr>
          <p:nvPr/>
        </p:nvPicPr>
        <p:blipFill>
          <a:blip r:embed="rId3"/>
          <a:stretch>
            <a:fillRect/>
          </a:stretch>
        </p:blipFill>
        <p:spPr>
          <a:xfrm>
            <a:off x="262993" y="6388237"/>
            <a:ext cx="632184" cy="389620"/>
          </a:xfrm>
          <a:prstGeom prst="rect">
            <a:avLst/>
          </a:prstGeom>
        </p:spPr>
      </p:pic>
      <p:sp>
        <p:nvSpPr>
          <p:cNvPr id="94" name="TextBox 93">
            <a:extLst>
              <a:ext uri="{FF2B5EF4-FFF2-40B4-BE49-F238E27FC236}">
                <a16:creationId xmlns:a16="http://schemas.microsoft.com/office/drawing/2014/main" id="{FFBCB540-498D-A414-B31A-EB8EC1CE3377}"/>
              </a:ext>
            </a:extLst>
          </p:cNvPr>
          <p:cNvSpPr txBox="1"/>
          <p:nvPr/>
        </p:nvSpPr>
        <p:spPr>
          <a:xfrm>
            <a:off x="7343336" y="5369609"/>
            <a:ext cx="1728605" cy="669414"/>
          </a:xfrm>
          <a:prstGeom prst="rect">
            <a:avLst/>
          </a:prstGeom>
          <a:noFill/>
          <a:ln>
            <a:solidFill>
              <a:schemeClr val="tx1"/>
            </a:solidFill>
          </a:ln>
        </p:spPr>
        <p:txBody>
          <a:bodyPr wrap="square" lIns="68580" tIns="34290" rIns="68580" bIns="34290" rtlCol="0" anchor="t">
            <a:spAutoFit/>
          </a:bodyPr>
          <a:lstStyle/>
          <a:p>
            <a:pPr algn="ctr"/>
            <a:r>
              <a:rPr lang="en-US" sz="1000" b="1" u="sng">
                <a:solidFill>
                  <a:prstClr val="black"/>
                </a:solidFill>
                <a:latin typeface="Arial" panose="020B0604020202020204" pitchFamily="34" charset="0"/>
                <a:ea typeface="Calibri"/>
                <a:cs typeface="Arial" panose="020B0604020202020204" pitchFamily="34" charset="0"/>
              </a:rPr>
              <a:t>LEGEND</a:t>
            </a:r>
          </a:p>
          <a:p>
            <a:r>
              <a:rPr lang="en-US" sz="900">
                <a:solidFill>
                  <a:prstClr val="black"/>
                </a:solidFill>
                <a:latin typeface="Calibri"/>
              </a:rPr>
              <a:t>---------------------------------------------</a:t>
            </a:r>
          </a:p>
          <a:p>
            <a:r>
              <a:rPr lang="en-US" sz="1000" b="1">
                <a:solidFill>
                  <a:prstClr val="black"/>
                </a:solidFill>
                <a:latin typeface="Arial" panose="020B0604020202020204" pitchFamily="34" charset="0"/>
                <a:cs typeface="Arial" panose="020B0604020202020204" pitchFamily="34" charset="0"/>
              </a:rPr>
              <a:t>SIPR</a:t>
            </a:r>
          </a:p>
          <a:p>
            <a:r>
              <a:rPr lang="en-US" sz="1000" b="1">
                <a:solidFill>
                  <a:prstClr val="black"/>
                </a:solidFill>
                <a:latin typeface="Arial" panose="020B0604020202020204" pitchFamily="34" charset="0"/>
                <a:cs typeface="Arial" panose="020B0604020202020204" pitchFamily="34" charset="0"/>
              </a:rPr>
              <a:t>SBU</a:t>
            </a:r>
          </a:p>
        </p:txBody>
      </p:sp>
      <p:pic>
        <p:nvPicPr>
          <p:cNvPr id="98" name="Picture 97" descr="Icon&#10;&#10;Description automatically generated">
            <a:extLst>
              <a:ext uri="{FF2B5EF4-FFF2-40B4-BE49-F238E27FC236}">
                <a16:creationId xmlns:a16="http://schemas.microsoft.com/office/drawing/2014/main" id="{A7CACACD-D69A-FF56-076B-1C1FDDE87F2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14088" y="3958258"/>
            <a:ext cx="370937" cy="495163"/>
          </a:xfrm>
          <a:prstGeom prst="rect">
            <a:avLst/>
          </a:prstGeom>
        </p:spPr>
      </p:pic>
      <p:cxnSp>
        <p:nvCxnSpPr>
          <p:cNvPr id="99" name="Straight Connector 98">
            <a:extLst>
              <a:ext uri="{FF2B5EF4-FFF2-40B4-BE49-F238E27FC236}">
                <a16:creationId xmlns:a16="http://schemas.microsoft.com/office/drawing/2014/main" id="{E866A164-1FAA-D507-A27D-307066EF2C88}"/>
              </a:ext>
            </a:extLst>
          </p:cNvPr>
          <p:cNvCxnSpPr>
            <a:cxnSpLocks/>
          </p:cNvCxnSpPr>
          <p:nvPr/>
        </p:nvCxnSpPr>
        <p:spPr>
          <a:xfrm>
            <a:off x="4860480" y="4443652"/>
            <a:ext cx="40520" cy="230291"/>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00" name="Rectangle 99">
            <a:extLst>
              <a:ext uri="{FF2B5EF4-FFF2-40B4-BE49-F238E27FC236}">
                <a16:creationId xmlns:a16="http://schemas.microsoft.com/office/drawing/2014/main" id="{2DB576B3-FB9E-D274-931B-9CFD3DAAA759}"/>
              </a:ext>
            </a:extLst>
          </p:cNvPr>
          <p:cNvSpPr/>
          <p:nvPr/>
        </p:nvSpPr>
        <p:spPr>
          <a:xfrm>
            <a:off x="3816001" y="4994799"/>
            <a:ext cx="704614" cy="626006"/>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b="1">
                <a:solidFill>
                  <a:prstClr val="black"/>
                </a:solidFill>
                <a:latin typeface=" Arial" panose="02020603050405020304"/>
                <a:cs typeface="Arial"/>
              </a:rPr>
              <a:t>3/2CR ITN</a:t>
            </a:r>
            <a:endParaRPr lang="en-US" sz="900" b="1">
              <a:solidFill>
                <a:prstClr val="black"/>
              </a:solidFill>
              <a:latin typeface=" Arial" panose="02020603050405020304"/>
              <a:cs typeface="Arial" panose="020B0604020202020204" pitchFamily="34" charset="0"/>
            </a:endParaRPr>
          </a:p>
        </p:txBody>
      </p:sp>
      <p:cxnSp>
        <p:nvCxnSpPr>
          <p:cNvPr id="102" name="Straight Connector 101">
            <a:extLst>
              <a:ext uri="{FF2B5EF4-FFF2-40B4-BE49-F238E27FC236}">
                <a16:creationId xmlns:a16="http://schemas.microsoft.com/office/drawing/2014/main" id="{81C5F958-5C1C-06CB-7E4B-99C6A2DACDE7}"/>
              </a:ext>
            </a:extLst>
          </p:cNvPr>
          <p:cNvCxnSpPr>
            <a:cxnSpLocks/>
            <a:stCxn id="225" idx="2"/>
            <a:endCxn id="120" idx="0"/>
          </p:cNvCxnSpPr>
          <p:nvPr/>
        </p:nvCxnSpPr>
        <p:spPr>
          <a:xfrm>
            <a:off x="5391143" y="1540199"/>
            <a:ext cx="165322" cy="2394133"/>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8DE09188-B006-302D-0C71-87AC10B3DA6A}"/>
              </a:ext>
            </a:extLst>
          </p:cNvPr>
          <p:cNvCxnSpPr>
            <a:cxnSpLocks/>
            <a:stCxn id="225" idx="2"/>
            <a:endCxn id="98" idx="0"/>
          </p:cNvCxnSpPr>
          <p:nvPr/>
        </p:nvCxnSpPr>
        <p:spPr>
          <a:xfrm flipH="1">
            <a:off x="4899557" y="1540199"/>
            <a:ext cx="491586" cy="2418059"/>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8D30CE81-4C67-0955-CB18-8257485BCF0B}"/>
              </a:ext>
            </a:extLst>
          </p:cNvPr>
          <p:cNvSpPr txBox="1"/>
          <p:nvPr/>
        </p:nvSpPr>
        <p:spPr>
          <a:xfrm>
            <a:off x="5033719" y="4031714"/>
            <a:ext cx="386644" cy="253916"/>
          </a:xfrm>
          <a:prstGeom prst="rect">
            <a:avLst/>
          </a:prstGeom>
          <a:noFill/>
        </p:spPr>
        <p:txBody>
          <a:bodyPr wrap="none" rtlCol="0">
            <a:spAutoFit/>
          </a:bodyPr>
          <a:lstStyle/>
          <a:p>
            <a:r>
              <a:rPr lang="en-US" sz="1050">
                <a:solidFill>
                  <a:prstClr val="black"/>
                </a:solidFill>
                <a:latin typeface=" Arial" panose="02020603050405020304"/>
              </a:rPr>
              <a:t>OR</a:t>
            </a:r>
          </a:p>
        </p:txBody>
      </p:sp>
      <p:sp>
        <p:nvSpPr>
          <p:cNvPr id="114" name="Cloud 113">
            <a:extLst>
              <a:ext uri="{FF2B5EF4-FFF2-40B4-BE49-F238E27FC236}">
                <a16:creationId xmlns:a16="http://schemas.microsoft.com/office/drawing/2014/main" id="{E7287866-143A-0DEF-61BD-C902BC7CF97C}"/>
              </a:ext>
            </a:extLst>
          </p:cNvPr>
          <p:cNvSpPr/>
          <p:nvPr/>
        </p:nvSpPr>
        <p:spPr>
          <a:xfrm>
            <a:off x="7861298" y="1119156"/>
            <a:ext cx="928594" cy="798854"/>
          </a:xfrm>
          <a:prstGeom prst="cloud">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defRPr/>
            </a:pPr>
            <a:endParaRPr lang="en-US" sz="750">
              <a:solidFill>
                <a:prstClr val="black"/>
              </a:solidFill>
              <a:latin typeface="Arial" panose="020B0604020202020204"/>
            </a:endParaRPr>
          </a:p>
        </p:txBody>
      </p:sp>
      <p:cxnSp>
        <p:nvCxnSpPr>
          <p:cNvPr id="115" name="Straight Connector 114">
            <a:extLst>
              <a:ext uri="{FF2B5EF4-FFF2-40B4-BE49-F238E27FC236}">
                <a16:creationId xmlns:a16="http://schemas.microsoft.com/office/drawing/2014/main" id="{469CAADF-55D4-7E69-D04F-1BC3123B32CB}"/>
              </a:ext>
            </a:extLst>
          </p:cNvPr>
          <p:cNvCxnSpPr>
            <a:cxnSpLocks/>
          </p:cNvCxnSpPr>
          <p:nvPr/>
        </p:nvCxnSpPr>
        <p:spPr>
          <a:xfrm>
            <a:off x="8283334" y="3187812"/>
            <a:ext cx="0" cy="502450"/>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16" name="TextBox 115">
            <a:extLst>
              <a:ext uri="{FF2B5EF4-FFF2-40B4-BE49-F238E27FC236}">
                <a16:creationId xmlns:a16="http://schemas.microsoft.com/office/drawing/2014/main" id="{214E92C7-B53F-6D42-909F-7BAB2B35AFC1}"/>
              </a:ext>
            </a:extLst>
          </p:cNvPr>
          <p:cNvSpPr txBox="1"/>
          <p:nvPr/>
        </p:nvSpPr>
        <p:spPr>
          <a:xfrm>
            <a:off x="7885125" y="3770898"/>
            <a:ext cx="693863" cy="207749"/>
          </a:xfrm>
          <a:prstGeom prst="rect">
            <a:avLst/>
          </a:prstGeom>
          <a:noFill/>
          <a:ln>
            <a:solidFill>
              <a:srgbClr val="0070C0"/>
            </a:solidFill>
          </a:ln>
        </p:spPr>
        <p:txBody>
          <a:bodyPr wrap="square" lIns="68580" tIns="34290" rIns="68580" bIns="34290" rtlCol="0" anchor="t">
            <a:spAutoFit/>
          </a:bodyPr>
          <a:lstStyle/>
          <a:p>
            <a:pPr algn="ctr"/>
            <a:r>
              <a:rPr lang="en-US" sz="900" b="1">
                <a:solidFill>
                  <a:prstClr val="black"/>
                </a:solidFill>
                <a:latin typeface=" Arial" panose="02020603050405020304"/>
              </a:rPr>
              <a:t>UK ITN</a:t>
            </a:r>
          </a:p>
        </p:txBody>
      </p:sp>
      <p:sp>
        <p:nvSpPr>
          <p:cNvPr id="117" name="Cloud 116">
            <a:extLst>
              <a:ext uri="{FF2B5EF4-FFF2-40B4-BE49-F238E27FC236}">
                <a16:creationId xmlns:a16="http://schemas.microsoft.com/office/drawing/2014/main" id="{D8520032-17F5-7147-C572-302B4A5DCBAF}"/>
              </a:ext>
            </a:extLst>
          </p:cNvPr>
          <p:cNvSpPr/>
          <p:nvPr/>
        </p:nvSpPr>
        <p:spPr>
          <a:xfrm>
            <a:off x="7976765" y="2771897"/>
            <a:ext cx="674060" cy="415915"/>
          </a:xfrm>
          <a:prstGeom prst="cloud">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defRPr/>
            </a:pPr>
            <a:r>
              <a:rPr lang="en-US" sz="900">
                <a:solidFill>
                  <a:prstClr val="black"/>
                </a:solidFill>
                <a:latin typeface=" Arial" panose="02020603050405020304"/>
              </a:rPr>
              <a:t>UK TRIK</a:t>
            </a:r>
            <a:endParaRPr lang="en-US" sz="1350">
              <a:solidFill>
                <a:prstClr val="black"/>
              </a:solidFill>
              <a:latin typeface=" Arial" panose="02020603050405020304"/>
            </a:endParaRPr>
          </a:p>
        </p:txBody>
      </p:sp>
      <p:cxnSp>
        <p:nvCxnSpPr>
          <p:cNvPr id="118" name="Straight Connector 117">
            <a:extLst>
              <a:ext uri="{FF2B5EF4-FFF2-40B4-BE49-F238E27FC236}">
                <a16:creationId xmlns:a16="http://schemas.microsoft.com/office/drawing/2014/main" id="{95CA23CB-92C2-5CD1-1D5A-9BD1791857F6}"/>
              </a:ext>
            </a:extLst>
          </p:cNvPr>
          <p:cNvCxnSpPr>
            <a:cxnSpLocks/>
          </p:cNvCxnSpPr>
          <p:nvPr/>
        </p:nvCxnSpPr>
        <p:spPr>
          <a:xfrm flipV="1">
            <a:off x="8287932" y="1918010"/>
            <a:ext cx="22321" cy="861292"/>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19" name="Rectangle 118">
            <a:extLst>
              <a:ext uri="{FF2B5EF4-FFF2-40B4-BE49-F238E27FC236}">
                <a16:creationId xmlns:a16="http://schemas.microsoft.com/office/drawing/2014/main" id="{D4F8D95F-C3D5-0111-7D9D-2CDC78988A76}"/>
              </a:ext>
            </a:extLst>
          </p:cNvPr>
          <p:cNvSpPr/>
          <p:nvPr/>
        </p:nvSpPr>
        <p:spPr>
          <a:xfrm>
            <a:off x="2557802" y="2741922"/>
            <a:ext cx="404894" cy="276425"/>
          </a:xfrm>
          <a:prstGeom prst="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b="1">
                <a:solidFill>
                  <a:prstClr val="black"/>
                </a:solidFill>
                <a:latin typeface=" Arial" panose="02020603050405020304"/>
              </a:rPr>
              <a:t>MMCS</a:t>
            </a:r>
          </a:p>
        </p:txBody>
      </p:sp>
      <p:sp>
        <p:nvSpPr>
          <p:cNvPr id="121" name="Rectangle 120">
            <a:extLst>
              <a:ext uri="{FF2B5EF4-FFF2-40B4-BE49-F238E27FC236}">
                <a16:creationId xmlns:a16="http://schemas.microsoft.com/office/drawing/2014/main" id="{37937E86-273A-08E3-7ED4-176D40164705}"/>
              </a:ext>
            </a:extLst>
          </p:cNvPr>
          <p:cNvSpPr/>
          <p:nvPr/>
        </p:nvSpPr>
        <p:spPr>
          <a:xfrm>
            <a:off x="1820472" y="2616620"/>
            <a:ext cx="1813339" cy="61790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 Arial" panose="02020603050405020304"/>
            </a:endParaRPr>
          </a:p>
        </p:txBody>
      </p:sp>
      <p:sp>
        <p:nvSpPr>
          <p:cNvPr id="122" name="TextBox 121">
            <a:extLst>
              <a:ext uri="{FF2B5EF4-FFF2-40B4-BE49-F238E27FC236}">
                <a16:creationId xmlns:a16="http://schemas.microsoft.com/office/drawing/2014/main" id="{5C7F911A-5303-DC4C-569A-197CD85CD211}"/>
              </a:ext>
            </a:extLst>
          </p:cNvPr>
          <p:cNvSpPr txBox="1"/>
          <p:nvPr/>
        </p:nvSpPr>
        <p:spPr>
          <a:xfrm>
            <a:off x="2288213" y="2451851"/>
            <a:ext cx="946063" cy="184666"/>
          </a:xfrm>
          <a:prstGeom prst="rect">
            <a:avLst/>
          </a:prstGeom>
          <a:noFill/>
        </p:spPr>
        <p:txBody>
          <a:bodyPr wrap="square" lIns="68580" tIns="34290" rIns="68580" bIns="34290" rtlCol="0" anchor="t">
            <a:spAutoFit/>
          </a:bodyPr>
          <a:lstStyle/>
          <a:p>
            <a:pPr algn="ctr"/>
            <a:r>
              <a:rPr lang="en-US" sz="750" b="1">
                <a:solidFill>
                  <a:prstClr val="black"/>
                </a:solidFill>
                <a:latin typeface=" Arial" panose="02020603050405020304"/>
              </a:rPr>
              <a:t>Assessment Cell</a:t>
            </a:r>
          </a:p>
        </p:txBody>
      </p:sp>
      <p:sp>
        <p:nvSpPr>
          <p:cNvPr id="123" name="TextBox 122">
            <a:extLst>
              <a:ext uri="{FF2B5EF4-FFF2-40B4-BE49-F238E27FC236}">
                <a16:creationId xmlns:a16="http://schemas.microsoft.com/office/drawing/2014/main" id="{C1F5EFF9-83E7-0ACC-5349-D5C397AB8511}"/>
              </a:ext>
            </a:extLst>
          </p:cNvPr>
          <p:cNvSpPr txBox="1"/>
          <p:nvPr/>
        </p:nvSpPr>
        <p:spPr>
          <a:xfrm>
            <a:off x="1850771" y="2998762"/>
            <a:ext cx="580928" cy="161583"/>
          </a:xfrm>
          <a:prstGeom prst="rect">
            <a:avLst/>
          </a:prstGeom>
          <a:noFill/>
        </p:spPr>
        <p:txBody>
          <a:bodyPr wrap="none" lIns="68580" tIns="34290" rIns="68580" bIns="34290" rtlCol="0" anchor="t">
            <a:spAutoFit/>
          </a:bodyPr>
          <a:lstStyle/>
          <a:p>
            <a:r>
              <a:rPr lang="en-US" sz="600" b="1">
                <a:solidFill>
                  <a:prstClr val="black"/>
                </a:solidFill>
                <a:latin typeface=" Arial" panose="02020603050405020304"/>
              </a:rPr>
              <a:t>Enemy Data</a:t>
            </a:r>
          </a:p>
        </p:txBody>
      </p:sp>
      <p:sp>
        <p:nvSpPr>
          <p:cNvPr id="124" name="TextBox 123">
            <a:extLst>
              <a:ext uri="{FF2B5EF4-FFF2-40B4-BE49-F238E27FC236}">
                <a16:creationId xmlns:a16="http://schemas.microsoft.com/office/drawing/2014/main" id="{D7F6C6DF-FE01-E0C7-6675-A2A1848D2FD8}"/>
              </a:ext>
            </a:extLst>
          </p:cNvPr>
          <p:cNvSpPr txBox="1"/>
          <p:nvPr/>
        </p:nvSpPr>
        <p:spPr>
          <a:xfrm>
            <a:off x="2457851" y="3016636"/>
            <a:ext cx="625812" cy="161583"/>
          </a:xfrm>
          <a:prstGeom prst="rect">
            <a:avLst/>
          </a:prstGeom>
          <a:noFill/>
        </p:spPr>
        <p:txBody>
          <a:bodyPr wrap="none" lIns="68580" tIns="34290" rIns="68580" bIns="34290" rtlCol="0" anchor="t">
            <a:spAutoFit/>
          </a:bodyPr>
          <a:lstStyle/>
          <a:p>
            <a:r>
              <a:rPr lang="en-US" sz="600" b="1">
                <a:solidFill>
                  <a:prstClr val="black"/>
                </a:solidFill>
                <a:latin typeface=" Arial" panose="02020603050405020304"/>
              </a:rPr>
              <a:t>Friendly Data</a:t>
            </a:r>
            <a:endParaRPr lang="en-US" sz="1350" b="1">
              <a:solidFill>
                <a:prstClr val="black"/>
              </a:solidFill>
              <a:latin typeface="Calibri"/>
            </a:endParaRPr>
          </a:p>
        </p:txBody>
      </p:sp>
      <p:sp>
        <p:nvSpPr>
          <p:cNvPr id="125" name="Rectangle 124">
            <a:extLst>
              <a:ext uri="{FF2B5EF4-FFF2-40B4-BE49-F238E27FC236}">
                <a16:creationId xmlns:a16="http://schemas.microsoft.com/office/drawing/2014/main" id="{B2AC37DF-24BC-15F0-52ED-7328B4D78579}"/>
              </a:ext>
            </a:extLst>
          </p:cNvPr>
          <p:cNvSpPr/>
          <p:nvPr/>
        </p:nvSpPr>
        <p:spPr>
          <a:xfrm>
            <a:off x="2516389" y="3937530"/>
            <a:ext cx="374978" cy="201017"/>
          </a:xfrm>
          <a:prstGeom prst="rect">
            <a:avLst/>
          </a:prstGeom>
          <a:solidFill>
            <a:srgbClr val="FF0000"/>
          </a:solidFill>
          <a:ln w="12700"/>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825">
                <a:solidFill>
                  <a:prstClr val="black"/>
                </a:solidFill>
                <a:latin typeface=" Arial" panose="02020603050405020304"/>
              </a:rPr>
              <a:t>TAK</a:t>
            </a:r>
          </a:p>
        </p:txBody>
      </p:sp>
      <p:sp>
        <p:nvSpPr>
          <p:cNvPr id="126" name="TextBox 125">
            <a:extLst>
              <a:ext uri="{FF2B5EF4-FFF2-40B4-BE49-F238E27FC236}">
                <a16:creationId xmlns:a16="http://schemas.microsoft.com/office/drawing/2014/main" id="{53EB484D-4386-750C-E50B-FE252F2C0DE8}"/>
              </a:ext>
            </a:extLst>
          </p:cNvPr>
          <p:cNvSpPr txBox="1"/>
          <p:nvPr/>
        </p:nvSpPr>
        <p:spPr>
          <a:xfrm>
            <a:off x="2442578" y="3727848"/>
            <a:ext cx="523376" cy="190501"/>
          </a:xfrm>
          <a:prstGeom prst="rect">
            <a:avLst/>
          </a:prstGeom>
          <a:noFill/>
          <a:ln>
            <a:solidFill>
              <a:srgbClr val="FF0000"/>
            </a:solidFill>
          </a:ln>
        </p:spPr>
        <p:txBody>
          <a:bodyPr wrap="square" lIns="68580" tIns="34290" rIns="68580" bIns="34290" rtlCol="0" anchor="t">
            <a:spAutoFit/>
          </a:bodyPr>
          <a:lstStyle/>
          <a:p>
            <a:pPr algn="ctr"/>
            <a:r>
              <a:rPr lang="en-US" sz="788" b="1">
                <a:solidFill>
                  <a:prstClr val="black"/>
                </a:solidFill>
                <a:latin typeface=" Arial" panose="02020603050405020304"/>
              </a:rPr>
              <a:t>OPFOR</a:t>
            </a:r>
            <a:endParaRPr lang="en-US" sz="1350">
              <a:solidFill>
                <a:prstClr val="black"/>
              </a:solidFill>
              <a:latin typeface="Calibri"/>
            </a:endParaRPr>
          </a:p>
        </p:txBody>
      </p:sp>
      <p:sp>
        <p:nvSpPr>
          <p:cNvPr id="127" name="Flowchart: Decision 126">
            <a:extLst>
              <a:ext uri="{FF2B5EF4-FFF2-40B4-BE49-F238E27FC236}">
                <a16:creationId xmlns:a16="http://schemas.microsoft.com/office/drawing/2014/main" id="{C001CCC7-28E7-AFDE-1D5A-C32CBE822EA1}"/>
              </a:ext>
            </a:extLst>
          </p:cNvPr>
          <p:cNvSpPr/>
          <p:nvPr/>
        </p:nvSpPr>
        <p:spPr>
          <a:xfrm>
            <a:off x="2958230" y="4511725"/>
            <a:ext cx="272225" cy="275474"/>
          </a:xfrm>
          <a:prstGeom prst="flowChartDecision">
            <a:avLst/>
          </a:prstGeom>
          <a:solidFill>
            <a:srgbClr val="FF0000"/>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 Arial" panose="02020603050405020304"/>
            </a:endParaRPr>
          </a:p>
        </p:txBody>
      </p:sp>
      <p:sp>
        <p:nvSpPr>
          <p:cNvPr id="131" name="Rectangle 130">
            <a:extLst>
              <a:ext uri="{FF2B5EF4-FFF2-40B4-BE49-F238E27FC236}">
                <a16:creationId xmlns:a16="http://schemas.microsoft.com/office/drawing/2014/main" id="{1957F877-A1CD-AF54-E939-A7839F5E11FB}"/>
              </a:ext>
            </a:extLst>
          </p:cNvPr>
          <p:cNvSpPr/>
          <p:nvPr/>
        </p:nvSpPr>
        <p:spPr>
          <a:xfrm>
            <a:off x="537343" y="4858442"/>
            <a:ext cx="884208" cy="160408"/>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b="1">
                <a:solidFill>
                  <a:prstClr val="black"/>
                </a:solidFill>
                <a:latin typeface=" Arial" panose="02020603050405020304"/>
                <a:cs typeface="Arial"/>
              </a:rPr>
              <a:t>5-4 ADA </a:t>
            </a:r>
            <a:endParaRPr lang="en-US" sz="900" b="1">
              <a:solidFill>
                <a:prstClr val="black"/>
              </a:solidFill>
              <a:latin typeface=" Arial" panose="02020603050405020304"/>
              <a:cs typeface="Arial" panose="020B0604020202020204" pitchFamily="34" charset="0"/>
            </a:endParaRPr>
          </a:p>
        </p:txBody>
      </p:sp>
      <p:sp>
        <p:nvSpPr>
          <p:cNvPr id="132" name="TextBox 131">
            <a:extLst>
              <a:ext uri="{FF2B5EF4-FFF2-40B4-BE49-F238E27FC236}">
                <a16:creationId xmlns:a16="http://schemas.microsoft.com/office/drawing/2014/main" id="{A01747CE-5E22-5C55-2263-1941E546019E}"/>
              </a:ext>
            </a:extLst>
          </p:cNvPr>
          <p:cNvSpPr txBox="1"/>
          <p:nvPr/>
        </p:nvSpPr>
        <p:spPr>
          <a:xfrm>
            <a:off x="599857" y="5845574"/>
            <a:ext cx="676974" cy="207749"/>
          </a:xfrm>
          <a:prstGeom prst="rect">
            <a:avLst/>
          </a:prstGeom>
          <a:noFill/>
          <a:ln>
            <a:solidFill>
              <a:schemeClr val="bg1"/>
            </a:solidFill>
          </a:ln>
        </p:spPr>
        <p:txBody>
          <a:bodyPr wrap="square" lIns="68580" tIns="34290" rIns="68580" bIns="34290" rtlCol="0" anchor="ctr">
            <a:spAutoFit/>
          </a:bodyPr>
          <a:lstStyle/>
          <a:p>
            <a:pPr algn="ctr"/>
            <a:r>
              <a:rPr lang="en-US" sz="700" b="1">
                <a:solidFill>
                  <a:prstClr val="black"/>
                </a:solidFill>
                <a:latin typeface="Arial"/>
                <a:ea typeface="Calibri"/>
                <a:cs typeface="Arial"/>
              </a:rPr>
              <a:t>FAAD C2</a:t>
            </a:r>
            <a:r>
              <a:rPr lang="en-US" sz="900" b="1">
                <a:solidFill>
                  <a:prstClr val="black"/>
                </a:solidFill>
                <a:latin typeface="Arial"/>
                <a:ea typeface="Calibri"/>
                <a:cs typeface="Arial"/>
              </a:rPr>
              <a:t> </a:t>
            </a:r>
            <a:endParaRPr lang="en-US" sz="900" b="1">
              <a:solidFill>
                <a:prstClr val="black"/>
              </a:solidFill>
              <a:latin typeface="Arial"/>
              <a:cs typeface="Arial"/>
            </a:endParaRPr>
          </a:p>
        </p:txBody>
      </p:sp>
      <p:sp>
        <p:nvSpPr>
          <p:cNvPr id="133" name="Rectangle 132">
            <a:extLst>
              <a:ext uri="{FF2B5EF4-FFF2-40B4-BE49-F238E27FC236}">
                <a16:creationId xmlns:a16="http://schemas.microsoft.com/office/drawing/2014/main" id="{65F60331-F29C-D1CD-F0EF-6F91C712603B}"/>
              </a:ext>
            </a:extLst>
          </p:cNvPr>
          <p:cNvSpPr/>
          <p:nvPr/>
        </p:nvSpPr>
        <p:spPr>
          <a:xfrm>
            <a:off x="3750017" y="4709136"/>
            <a:ext cx="1818402" cy="1797655"/>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136" name="Isosceles Triangle 135">
            <a:extLst>
              <a:ext uri="{FF2B5EF4-FFF2-40B4-BE49-F238E27FC236}">
                <a16:creationId xmlns:a16="http://schemas.microsoft.com/office/drawing/2014/main" id="{6753AC5C-8BE7-ABCA-0593-CD2AEBC770CD}"/>
              </a:ext>
            </a:extLst>
          </p:cNvPr>
          <p:cNvSpPr/>
          <p:nvPr/>
        </p:nvSpPr>
        <p:spPr>
          <a:xfrm>
            <a:off x="5285790" y="6329862"/>
            <a:ext cx="107119" cy="80029"/>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 Arial" panose="02020603050405020304"/>
            </a:endParaRPr>
          </a:p>
        </p:txBody>
      </p:sp>
      <p:sp>
        <p:nvSpPr>
          <p:cNvPr id="137" name="Rectangle 136">
            <a:extLst>
              <a:ext uri="{FF2B5EF4-FFF2-40B4-BE49-F238E27FC236}">
                <a16:creationId xmlns:a16="http://schemas.microsoft.com/office/drawing/2014/main" id="{2926C299-A3F1-A108-81C3-93AB880D54FD}"/>
              </a:ext>
            </a:extLst>
          </p:cNvPr>
          <p:cNvSpPr/>
          <p:nvPr/>
        </p:nvSpPr>
        <p:spPr>
          <a:xfrm>
            <a:off x="5229371" y="6299116"/>
            <a:ext cx="220579" cy="14036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138" name="Isosceles Triangle 137">
            <a:extLst>
              <a:ext uri="{FF2B5EF4-FFF2-40B4-BE49-F238E27FC236}">
                <a16:creationId xmlns:a16="http://schemas.microsoft.com/office/drawing/2014/main" id="{DF0A3499-5713-0186-CC95-A778C86CA531}"/>
              </a:ext>
            </a:extLst>
          </p:cNvPr>
          <p:cNvSpPr/>
          <p:nvPr/>
        </p:nvSpPr>
        <p:spPr>
          <a:xfrm>
            <a:off x="4548121" y="6391840"/>
            <a:ext cx="107119" cy="80029"/>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 Arial" panose="02020603050405020304"/>
            </a:endParaRPr>
          </a:p>
        </p:txBody>
      </p:sp>
      <p:sp>
        <p:nvSpPr>
          <p:cNvPr id="139" name="Rectangle 138">
            <a:extLst>
              <a:ext uri="{FF2B5EF4-FFF2-40B4-BE49-F238E27FC236}">
                <a16:creationId xmlns:a16="http://schemas.microsoft.com/office/drawing/2014/main" id="{B827A829-90BC-F084-CA0D-26FFA956E750}"/>
              </a:ext>
            </a:extLst>
          </p:cNvPr>
          <p:cNvSpPr/>
          <p:nvPr/>
        </p:nvSpPr>
        <p:spPr>
          <a:xfrm>
            <a:off x="4491701" y="6341556"/>
            <a:ext cx="220579" cy="14036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pic>
        <p:nvPicPr>
          <p:cNvPr id="140" name="Picture 139">
            <a:extLst>
              <a:ext uri="{FF2B5EF4-FFF2-40B4-BE49-F238E27FC236}">
                <a16:creationId xmlns:a16="http://schemas.microsoft.com/office/drawing/2014/main" id="{80167B6F-5877-331D-F140-A4BB559ED24D}"/>
              </a:ext>
            </a:extLst>
          </p:cNvPr>
          <p:cNvPicPr>
            <a:picLocks noChangeAspect="1"/>
          </p:cNvPicPr>
          <p:nvPr/>
        </p:nvPicPr>
        <p:blipFill>
          <a:blip r:embed="rId5"/>
          <a:stretch>
            <a:fillRect/>
          </a:stretch>
        </p:blipFill>
        <p:spPr>
          <a:xfrm>
            <a:off x="4927284" y="6206746"/>
            <a:ext cx="140719" cy="148402"/>
          </a:xfrm>
          <a:prstGeom prst="rect">
            <a:avLst/>
          </a:prstGeom>
        </p:spPr>
      </p:pic>
      <p:grpSp>
        <p:nvGrpSpPr>
          <p:cNvPr id="141" name="Group 140">
            <a:extLst>
              <a:ext uri="{FF2B5EF4-FFF2-40B4-BE49-F238E27FC236}">
                <a16:creationId xmlns:a16="http://schemas.microsoft.com/office/drawing/2014/main" id="{CE35A6E7-98C8-2A34-5C5C-57893E2CE1DC}"/>
              </a:ext>
            </a:extLst>
          </p:cNvPr>
          <p:cNvGrpSpPr/>
          <p:nvPr/>
        </p:nvGrpSpPr>
        <p:grpSpPr>
          <a:xfrm>
            <a:off x="2324310" y="4487835"/>
            <a:ext cx="206765" cy="299364"/>
            <a:chOff x="2182303" y="4119024"/>
            <a:chExt cx="275686" cy="399152"/>
          </a:xfrm>
        </p:grpSpPr>
        <p:pic>
          <p:nvPicPr>
            <p:cNvPr id="142" name="Picture 141">
              <a:extLst>
                <a:ext uri="{FF2B5EF4-FFF2-40B4-BE49-F238E27FC236}">
                  <a16:creationId xmlns:a16="http://schemas.microsoft.com/office/drawing/2014/main" id="{A246F8DE-9527-EFE6-ADC4-121A53C3CEBB}"/>
                </a:ext>
              </a:extLst>
            </p:cNvPr>
            <p:cNvPicPr>
              <a:picLocks noChangeAspect="1"/>
            </p:cNvPicPr>
            <p:nvPr/>
          </p:nvPicPr>
          <p:blipFill>
            <a:blip r:embed="rId6"/>
            <a:stretch>
              <a:fillRect/>
            </a:stretch>
          </p:blipFill>
          <p:spPr>
            <a:xfrm>
              <a:off x="2182303" y="4119024"/>
              <a:ext cx="275686" cy="399152"/>
            </a:xfrm>
            <a:prstGeom prst="rect">
              <a:avLst/>
            </a:prstGeom>
          </p:spPr>
        </p:pic>
        <p:sp>
          <p:nvSpPr>
            <p:cNvPr id="143" name="Isosceles Triangle 142">
              <a:extLst>
                <a:ext uri="{FF2B5EF4-FFF2-40B4-BE49-F238E27FC236}">
                  <a16:creationId xmlns:a16="http://schemas.microsoft.com/office/drawing/2014/main" id="{AB97A1BC-D316-8C07-8049-BBB53857CAA0}"/>
                </a:ext>
              </a:extLst>
            </p:cNvPr>
            <p:cNvSpPr/>
            <p:nvPr/>
          </p:nvSpPr>
          <p:spPr>
            <a:xfrm>
              <a:off x="2200211" y="4142582"/>
              <a:ext cx="248908" cy="173269"/>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144" name="Rectangle 143">
              <a:extLst>
                <a:ext uri="{FF2B5EF4-FFF2-40B4-BE49-F238E27FC236}">
                  <a16:creationId xmlns:a16="http://schemas.microsoft.com/office/drawing/2014/main" id="{B25289F3-6673-4D2E-6FA8-831EA78E4E3E}"/>
                </a:ext>
              </a:extLst>
            </p:cNvPr>
            <p:cNvSpPr/>
            <p:nvPr/>
          </p:nvSpPr>
          <p:spPr>
            <a:xfrm>
              <a:off x="2203870" y="4311231"/>
              <a:ext cx="245312" cy="205999"/>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grpSp>
      <p:sp>
        <p:nvSpPr>
          <p:cNvPr id="145" name="Half Frame 144">
            <a:extLst>
              <a:ext uri="{FF2B5EF4-FFF2-40B4-BE49-F238E27FC236}">
                <a16:creationId xmlns:a16="http://schemas.microsoft.com/office/drawing/2014/main" id="{8B4B27C3-112E-7E6B-F843-2057D957F833}"/>
              </a:ext>
            </a:extLst>
          </p:cNvPr>
          <p:cNvSpPr/>
          <p:nvPr/>
        </p:nvSpPr>
        <p:spPr>
          <a:xfrm rot="13544933">
            <a:off x="2381595" y="4586887"/>
            <a:ext cx="116477" cy="115858"/>
          </a:xfrm>
          <a:prstGeom prst="halfFrame">
            <a:avLst>
              <a:gd name="adj1" fmla="val 21198"/>
              <a:gd name="adj2" fmla="val 1955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0">
              <a:solidFill>
                <a:prstClr val="black"/>
              </a:solidFill>
              <a:latin typeface=" Arial" panose="02020603050405020304"/>
            </a:endParaRPr>
          </a:p>
        </p:txBody>
      </p:sp>
      <p:sp>
        <p:nvSpPr>
          <p:cNvPr id="150" name="Half Frame 149">
            <a:extLst>
              <a:ext uri="{FF2B5EF4-FFF2-40B4-BE49-F238E27FC236}">
                <a16:creationId xmlns:a16="http://schemas.microsoft.com/office/drawing/2014/main" id="{8F3D54B0-F36E-42A1-88AE-B8015A7190A9}"/>
              </a:ext>
            </a:extLst>
          </p:cNvPr>
          <p:cNvSpPr/>
          <p:nvPr/>
        </p:nvSpPr>
        <p:spPr>
          <a:xfrm rot="13544933">
            <a:off x="3043009" y="4566702"/>
            <a:ext cx="116477" cy="115858"/>
          </a:xfrm>
          <a:prstGeom prst="halfFrame">
            <a:avLst>
              <a:gd name="adj1" fmla="val 21198"/>
              <a:gd name="adj2" fmla="val 19552"/>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0">
              <a:solidFill>
                <a:prstClr val="black"/>
              </a:solidFill>
              <a:latin typeface=" Arial" panose="02020603050405020304"/>
            </a:endParaRPr>
          </a:p>
        </p:txBody>
      </p:sp>
      <p:cxnSp>
        <p:nvCxnSpPr>
          <p:cNvPr id="152" name="Straight Connector 151">
            <a:extLst>
              <a:ext uri="{FF2B5EF4-FFF2-40B4-BE49-F238E27FC236}">
                <a16:creationId xmlns:a16="http://schemas.microsoft.com/office/drawing/2014/main" id="{B2B568D8-ACD5-107F-B34B-AC071D92C11B}"/>
              </a:ext>
            </a:extLst>
          </p:cNvPr>
          <p:cNvCxnSpPr>
            <a:cxnSpLocks/>
          </p:cNvCxnSpPr>
          <p:nvPr/>
        </p:nvCxnSpPr>
        <p:spPr>
          <a:xfrm flipH="1" flipV="1">
            <a:off x="2912326" y="4138547"/>
            <a:ext cx="169311" cy="358622"/>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EABD656E-E329-136E-079C-6350DFDE66DC}"/>
              </a:ext>
            </a:extLst>
          </p:cNvPr>
          <p:cNvCxnSpPr>
            <a:cxnSpLocks/>
          </p:cNvCxnSpPr>
          <p:nvPr/>
        </p:nvCxnSpPr>
        <p:spPr>
          <a:xfrm flipH="1" flipV="1">
            <a:off x="2717299" y="4171564"/>
            <a:ext cx="32610" cy="330586"/>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7E5B041D-FDEE-27C0-E01A-79ECAB3245EC}"/>
              </a:ext>
            </a:extLst>
          </p:cNvPr>
          <p:cNvCxnSpPr>
            <a:cxnSpLocks/>
            <a:stCxn id="143" idx="0"/>
          </p:cNvCxnSpPr>
          <p:nvPr/>
        </p:nvCxnSpPr>
        <p:spPr>
          <a:xfrm flipV="1">
            <a:off x="2431082" y="4141136"/>
            <a:ext cx="97648" cy="364368"/>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56" name="Rectangle 155">
            <a:extLst>
              <a:ext uri="{FF2B5EF4-FFF2-40B4-BE49-F238E27FC236}">
                <a16:creationId xmlns:a16="http://schemas.microsoft.com/office/drawing/2014/main" id="{0C004A67-0041-ED8B-F8BE-6081BDC75C64}"/>
              </a:ext>
            </a:extLst>
          </p:cNvPr>
          <p:cNvSpPr/>
          <p:nvPr/>
        </p:nvSpPr>
        <p:spPr>
          <a:xfrm>
            <a:off x="1824236" y="2741922"/>
            <a:ext cx="620004" cy="285204"/>
          </a:xfrm>
          <a:prstGeom prst="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b="1">
                <a:solidFill>
                  <a:prstClr val="black"/>
                </a:solidFill>
                <a:latin typeface=" Arial" panose="02020603050405020304"/>
              </a:rPr>
              <a:t>NIPR Workstation</a:t>
            </a:r>
            <a:endParaRPr lang="en-US" sz="600">
              <a:solidFill>
                <a:prstClr val="black"/>
              </a:solidFill>
              <a:latin typeface="Calibri"/>
            </a:endParaRPr>
          </a:p>
        </p:txBody>
      </p:sp>
      <p:sp>
        <p:nvSpPr>
          <p:cNvPr id="157" name="Rectangle 156">
            <a:extLst>
              <a:ext uri="{FF2B5EF4-FFF2-40B4-BE49-F238E27FC236}">
                <a16:creationId xmlns:a16="http://schemas.microsoft.com/office/drawing/2014/main" id="{7BD1A9B1-9EFC-5AA2-97F8-13D558B10BCC}"/>
              </a:ext>
            </a:extLst>
          </p:cNvPr>
          <p:cNvSpPr/>
          <p:nvPr/>
        </p:nvSpPr>
        <p:spPr>
          <a:xfrm>
            <a:off x="7491321" y="3769874"/>
            <a:ext cx="1478882" cy="1268329"/>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158" name="Rectangle 157">
            <a:extLst>
              <a:ext uri="{FF2B5EF4-FFF2-40B4-BE49-F238E27FC236}">
                <a16:creationId xmlns:a16="http://schemas.microsoft.com/office/drawing/2014/main" id="{40A7BC50-A24F-C677-26D0-6D9D650E1B58}"/>
              </a:ext>
            </a:extLst>
          </p:cNvPr>
          <p:cNvSpPr/>
          <p:nvPr/>
        </p:nvSpPr>
        <p:spPr>
          <a:xfrm>
            <a:off x="230926" y="4864562"/>
            <a:ext cx="1478882" cy="1826961"/>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161" name="Rectangle 160">
            <a:extLst>
              <a:ext uri="{FF2B5EF4-FFF2-40B4-BE49-F238E27FC236}">
                <a16:creationId xmlns:a16="http://schemas.microsoft.com/office/drawing/2014/main" id="{E8425D8C-E98D-D382-1B94-1E3555551FE0}"/>
              </a:ext>
            </a:extLst>
          </p:cNvPr>
          <p:cNvSpPr/>
          <p:nvPr/>
        </p:nvSpPr>
        <p:spPr>
          <a:xfrm>
            <a:off x="4888330" y="6229897"/>
            <a:ext cx="220579" cy="14036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cxnSp>
        <p:nvCxnSpPr>
          <p:cNvPr id="162" name="Straight Connector 161">
            <a:extLst>
              <a:ext uri="{FF2B5EF4-FFF2-40B4-BE49-F238E27FC236}">
                <a16:creationId xmlns:a16="http://schemas.microsoft.com/office/drawing/2014/main" id="{D63CC3B4-811E-19CA-279C-C4A95BBB0526}"/>
              </a:ext>
            </a:extLst>
          </p:cNvPr>
          <p:cNvCxnSpPr>
            <a:cxnSpLocks/>
          </p:cNvCxnSpPr>
          <p:nvPr/>
        </p:nvCxnSpPr>
        <p:spPr>
          <a:xfrm flipH="1" flipV="1">
            <a:off x="5111675" y="5850529"/>
            <a:ext cx="217169" cy="413348"/>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884A802D-68EA-DEB2-1EB7-F2701AF19880}"/>
              </a:ext>
            </a:extLst>
          </p:cNvPr>
          <p:cNvCxnSpPr>
            <a:cxnSpLocks/>
          </p:cNvCxnSpPr>
          <p:nvPr/>
        </p:nvCxnSpPr>
        <p:spPr>
          <a:xfrm>
            <a:off x="4958810" y="5862410"/>
            <a:ext cx="43309" cy="350260"/>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98683409-5642-B020-EE46-0CDC46DB8290}"/>
              </a:ext>
            </a:extLst>
          </p:cNvPr>
          <p:cNvCxnSpPr>
            <a:cxnSpLocks/>
          </p:cNvCxnSpPr>
          <p:nvPr/>
        </p:nvCxnSpPr>
        <p:spPr>
          <a:xfrm flipV="1">
            <a:off x="4614423" y="5918915"/>
            <a:ext cx="211456" cy="391782"/>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65" name="Arc 164">
            <a:extLst>
              <a:ext uri="{FF2B5EF4-FFF2-40B4-BE49-F238E27FC236}">
                <a16:creationId xmlns:a16="http://schemas.microsoft.com/office/drawing/2014/main" id="{DB1E8235-8976-B4A6-FF84-AC8138194DE9}"/>
              </a:ext>
            </a:extLst>
          </p:cNvPr>
          <p:cNvSpPr/>
          <p:nvPr/>
        </p:nvSpPr>
        <p:spPr>
          <a:xfrm rot="18780000">
            <a:off x="4849601" y="6328252"/>
            <a:ext cx="308396" cy="316483"/>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solidFill>
                <a:prstClr val="black"/>
              </a:solidFill>
              <a:latin typeface="Calibri"/>
            </a:endParaRPr>
          </a:p>
        </p:txBody>
      </p:sp>
      <p:sp>
        <p:nvSpPr>
          <p:cNvPr id="166" name="Rectangle 165">
            <a:extLst>
              <a:ext uri="{FF2B5EF4-FFF2-40B4-BE49-F238E27FC236}">
                <a16:creationId xmlns:a16="http://schemas.microsoft.com/office/drawing/2014/main" id="{6080326C-BC2A-DC8D-E414-53122EDB9FEA}"/>
              </a:ext>
            </a:extLst>
          </p:cNvPr>
          <p:cNvSpPr/>
          <p:nvPr/>
        </p:nvSpPr>
        <p:spPr>
          <a:xfrm>
            <a:off x="366648" y="6387292"/>
            <a:ext cx="426451" cy="241504"/>
          </a:xfrm>
          <a:prstGeom prst="rect">
            <a:avLst/>
          </a:prstGeom>
          <a:noFill/>
          <a:ln w="12700">
            <a:solidFill>
              <a:srgbClr val="008E4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cxnSp>
        <p:nvCxnSpPr>
          <p:cNvPr id="167" name="Straight Connector 166">
            <a:extLst>
              <a:ext uri="{FF2B5EF4-FFF2-40B4-BE49-F238E27FC236}">
                <a16:creationId xmlns:a16="http://schemas.microsoft.com/office/drawing/2014/main" id="{32E6CE47-C238-215D-4C79-12362712C891}"/>
              </a:ext>
            </a:extLst>
          </p:cNvPr>
          <p:cNvCxnSpPr>
            <a:cxnSpLocks/>
          </p:cNvCxnSpPr>
          <p:nvPr/>
        </p:nvCxnSpPr>
        <p:spPr>
          <a:xfrm flipH="1">
            <a:off x="613803" y="6123078"/>
            <a:ext cx="273984" cy="249780"/>
          </a:xfrm>
          <a:prstGeom prst="line">
            <a:avLst/>
          </a:prstGeom>
          <a:ln w="28575">
            <a:solidFill>
              <a:srgbClr val="00B050"/>
            </a:solidFill>
            <a:prstDash val="dash"/>
            <a:headEnd type="triangle"/>
            <a:tailEnd type="triangle"/>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168" name="TextBox 167">
            <a:extLst>
              <a:ext uri="{FF2B5EF4-FFF2-40B4-BE49-F238E27FC236}">
                <a16:creationId xmlns:a16="http://schemas.microsoft.com/office/drawing/2014/main" id="{8172E761-95ED-C4E1-F99C-3950A9724972}"/>
              </a:ext>
            </a:extLst>
          </p:cNvPr>
          <p:cNvSpPr txBox="1"/>
          <p:nvPr/>
        </p:nvSpPr>
        <p:spPr>
          <a:xfrm>
            <a:off x="7893876" y="4027264"/>
            <a:ext cx="694001" cy="380873"/>
          </a:xfrm>
          <a:prstGeom prst="rect">
            <a:avLst/>
          </a:prstGeom>
          <a:noFill/>
        </p:spPr>
        <p:txBody>
          <a:bodyPr wrap="square" lIns="68580" tIns="34290" rIns="68580" bIns="34290" rtlCol="0" anchor="b">
            <a:spAutoFit/>
          </a:bodyPr>
          <a:lstStyle/>
          <a:p>
            <a:pPr algn="ctr" defTabSz="685800">
              <a:defRPr/>
            </a:pPr>
            <a:r>
              <a:rPr lang="en-US" sz="675">
                <a:solidFill>
                  <a:srgbClr val="000000"/>
                </a:solidFill>
                <a:latin typeface=" Arial" panose="02020603050405020304"/>
              </a:rPr>
              <a:t>TAK</a:t>
            </a:r>
          </a:p>
          <a:p>
            <a:pPr algn="ctr">
              <a:defRPr/>
            </a:pPr>
            <a:endParaRPr lang="en-US" sz="675">
              <a:solidFill>
                <a:srgbClr val="000000"/>
              </a:solidFill>
              <a:latin typeface=" Arial" panose="02020603050405020304"/>
            </a:endParaRPr>
          </a:p>
          <a:p>
            <a:pPr algn="ctr">
              <a:defRPr/>
            </a:pPr>
            <a:endParaRPr lang="en-US" sz="675">
              <a:solidFill>
                <a:srgbClr val="000000"/>
              </a:solidFill>
              <a:latin typeface=" Arial" panose="02020603050405020304"/>
            </a:endParaRPr>
          </a:p>
        </p:txBody>
      </p:sp>
      <p:pic>
        <p:nvPicPr>
          <p:cNvPr id="169" name="Picture 168">
            <a:extLst>
              <a:ext uri="{FF2B5EF4-FFF2-40B4-BE49-F238E27FC236}">
                <a16:creationId xmlns:a16="http://schemas.microsoft.com/office/drawing/2014/main" id="{41C8EB9A-785D-A5A9-5E89-3AC6A5DCE987}"/>
              </a:ext>
            </a:extLst>
          </p:cNvPr>
          <p:cNvPicPr>
            <a:picLocks noChangeAspect="1"/>
          </p:cNvPicPr>
          <p:nvPr/>
        </p:nvPicPr>
        <p:blipFill>
          <a:blip r:embed="rId7"/>
          <a:stretch>
            <a:fillRect/>
          </a:stretch>
        </p:blipFill>
        <p:spPr>
          <a:xfrm>
            <a:off x="7974406" y="4122212"/>
            <a:ext cx="537399" cy="293695"/>
          </a:xfrm>
          <a:prstGeom prst="rect">
            <a:avLst/>
          </a:prstGeom>
        </p:spPr>
      </p:pic>
      <p:sp>
        <p:nvSpPr>
          <p:cNvPr id="170" name="Isosceles Triangle 169">
            <a:extLst>
              <a:ext uri="{FF2B5EF4-FFF2-40B4-BE49-F238E27FC236}">
                <a16:creationId xmlns:a16="http://schemas.microsoft.com/office/drawing/2014/main" id="{A76E8E8A-44D1-EFA1-BB02-C29C2D566719}"/>
              </a:ext>
            </a:extLst>
          </p:cNvPr>
          <p:cNvSpPr/>
          <p:nvPr/>
        </p:nvSpPr>
        <p:spPr>
          <a:xfrm>
            <a:off x="8625732" y="4895309"/>
            <a:ext cx="107119" cy="80029"/>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 Arial" panose="02020603050405020304"/>
            </a:endParaRPr>
          </a:p>
        </p:txBody>
      </p:sp>
      <p:sp>
        <p:nvSpPr>
          <p:cNvPr id="171" name="Rectangle 170">
            <a:extLst>
              <a:ext uri="{FF2B5EF4-FFF2-40B4-BE49-F238E27FC236}">
                <a16:creationId xmlns:a16="http://schemas.microsoft.com/office/drawing/2014/main" id="{60179C82-5284-1B12-CB43-7D70BC1482E0}"/>
              </a:ext>
            </a:extLst>
          </p:cNvPr>
          <p:cNvSpPr/>
          <p:nvPr/>
        </p:nvSpPr>
        <p:spPr>
          <a:xfrm>
            <a:off x="8569313" y="4864563"/>
            <a:ext cx="220579" cy="14036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172" name="Isosceles Triangle 171">
            <a:extLst>
              <a:ext uri="{FF2B5EF4-FFF2-40B4-BE49-F238E27FC236}">
                <a16:creationId xmlns:a16="http://schemas.microsoft.com/office/drawing/2014/main" id="{03B54938-9F19-701D-D21D-D1F807F8CD4C}"/>
              </a:ext>
            </a:extLst>
          </p:cNvPr>
          <p:cNvSpPr/>
          <p:nvPr/>
        </p:nvSpPr>
        <p:spPr>
          <a:xfrm>
            <a:off x="7741524" y="4879135"/>
            <a:ext cx="107119" cy="80029"/>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 Arial" panose="02020603050405020304"/>
            </a:endParaRPr>
          </a:p>
        </p:txBody>
      </p:sp>
      <p:sp>
        <p:nvSpPr>
          <p:cNvPr id="173" name="Rectangle 172">
            <a:extLst>
              <a:ext uri="{FF2B5EF4-FFF2-40B4-BE49-F238E27FC236}">
                <a16:creationId xmlns:a16="http://schemas.microsoft.com/office/drawing/2014/main" id="{2D0BBA43-A197-2F15-798A-04024B9CE38B}"/>
              </a:ext>
            </a:extLst>
          </p:cNvPr>
          <p:cNvSpPr/>
          <p:nvPr/>
        </p:nvSpPr>
        <p:spPr>
          <a:xfrm>
            <a:off x="7685105" y="4848389"/>
            <a:ext cx="220579" cy="14036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pic>
        <p:nvPicPr>
          <p:cNvPr id="174" name="Picture 173">
            <a:extLst>
              <a:ext uri="{FF2B5EF4-FFF2-40B4-BE49-F238E27FC236}">
                <a16:creationId xmlns:a16="http://schemas.microsoft.com/office/drawing/2014/main" id="{AAA31BD7-E8B0-AE87-5AD0-711EF35971A6}"/>
              </a:ext>
            </a:extLst>
          </p:cNvPr>
          <p:cNvPicPr>
            <a:picLocks noChangeAspect="1"/>
          </p:cNvPicPr>
          <p:nvPr/>
        </p:nvPicPr>
        <p:blipFill>
          <a:blip r:embed="rId5"/>
          <a:stretch>
            <a:fillRect/>
          </a:stretch>
        </p:blipFill>
        <p:spPr>
          <a:xfrm>
            <a:off x="8169534" y="4674501"/>
            <a:ext cx="140719" cy="148402"/>
          </a:xfrm>
          <a:prstGeom prst="rect">
            <a:avLst/>
          </a:prstGeom>
        </p:spPr>
      </p:pic>
      <p:sp>
        <p:nvSpPr>
          <p:cNvPr id="175" name="Rectangle 174">
            <a:extLst>
              <a:ext uri="{FF2B5EF4-FFF2-40B4-BE49-F238E27FC236}">
                <a16:creationId xmlns:a16="http://schemas.microsoft.com/office/drawing/2014/main" id="{ECC940E9-B568-53A5-27CE-3E6AE49EF837}"/>
              </a:ext>
            </a:extLst>
          </p:cNvPr>
          <p:cNvSpPr/>
          <p:nvPr/>
        </p:nvSpPr>
        <p:spPr>
          <a:xfrm>
            <a:off x="8130580" y="4707421"/>
            <a:ext cx="220579" cy="140368"/>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cxnSp>
        <p:nvCxnSpPr>
          <p:cNvPr id="176" name="Straight Connector 175">
            <a:extLst>
              <a:ext uri="{FF2B5EF4-FFF2-40B4-BE49-F238E27FC236}">
                <a16:creationId xmlns:a16="http://schemas.microsoft.com/office/drawing/2014/main" id="{BB070A83-2223-A48A-58C9-927240586D23}"/>
              </a:ext>
            </a:extLst>
          </p:cNvPr>
          <p:cNvCxnSpPr>
            <a:cxnSpLocks/>
          </p:cNvCxnSpPr>
          <p:nvPr/>
        </p:nvCxnSpPr>
        <p:spPr>
          <a:xfrm flipH="1" flipV="1">
            <a:off x="8461387" y="4425747"/>
            <a:ext cx="217169" cy="413348"/>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7" name="Straight Connector 176">
            <a:extLst>
              <a:ext uri="{FF2B5EF4-FFF2-40B4-BE49-F238E27FC236}">
                <a16:creationId xmlns:a16="http://schemas.microsoft.com/office/drawing/2014/main" id="{0FAACB23-1065-DE19-85D2-64C14F9A6D5C}"/>
              </a:ext>
            </a:extLst>
          </p:cNvPr>
          <p:cNvCxnSpPr>
            <a:cxnSpLocks/>
          </p:cNvCxnSpPr>
          <p:nvPr/>
        </p:nvCxnSpPr>
        <p:spPr>
          <a:xfrm flipH="1">
            <a:off x="8234600" y="4437626"/>
            <a:ext cx="5536" cy="252569"/>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8" name="Straight Connector 177">
            <a:extLst>
              <a:ext uri="{FF2B5EF4-FFF2-40B4-BE49-F238E27FC236}">
                <a16:creationId xmlns:a16="http://schemas.microsoft.com/office/drawing/2014/main" id="{2E83B72F-B8CA-CD10-3E03-F97C46A8D4F6}"/>
              </a:ext>
            </a:extLst>
          </p:cNvPr>
          <p:cNvCxnSpPr>
            <a:cxnSpLocks/>
          </p:cNvCxnSpPr>
          <p:nvPr/>
        </p:nvCxnSpPr>
        <p:spPr>
          <a:xfrm flipV="1">
            <a:off x="7807826" y="4425747"/>
            <a:ext cx="211456" cy="391782"/>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179" name="Arc 178">
            <a:extLst>
              <a:ext uri="{FF2B5EF4-FFF2-40B4-BE49-F238E27FC236}">
                <a16:creationId xmlns:a16="http://schemas.microsoft.com/office/drawing/2014/main" id="{297E53A7-7325-6E37-5C6C-BD35D5F51861}"/>
              </a:ext>
            </a:extLst>
          </p:cNvPr>
          <p:cNvSpPr/>
          <p:nvPr/>
        </p:nvSpPr>
        <p:spPr>
          <a:xfrm rot="18780000">
            <a:off x="8091852" y="4796006"/>
            <a:ext cx="308396" cy="316483"/>
          </a:xfrm>
          <a:prstGeom prst="arc">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solidFill>
                <a:prstClr val="black"/>
              </a:solidFill>
              <a:latin typeface="Calibri"/>
            </a:endParaRPr>
          </a:p>
        </p:txBody>
      </p:sp>
      <p:sp>
        <p:nvSpPr>
          <p:cNvPr id="180" name="TextBox 179">
            <a:extLst>
              <a:ext uri="{FF2B5EF4-FFF2-40B4-BE49-F238E27FC236}">
                <a16:creationId xmlns:a16="http://schemas.microsoft.com/office/drawing/2014/main" id="{3BA9B8A0-C123-5329-9682-FF9F9031A9A2}"/>
              </a:ext>
            </a:extLst>
          </p:cNvPr>
          <p:cNvSpPr txBox="1"/>
          <p:nvPr/>
        </p:nvSpPr>
        <p:spPr>
          <a:xfrm>
            <a:off x="4681908" y="5456186"/>
            <a:ext cx="694001" cy="400110"/>
          </a:xfrm>
          <a:prstGeom prst="rect">
            <a:avLst/>
          </a:prstGeom>
          <a:noFill/>
        </p:spPr>
        <p:txBody>
          <a:bodyPr wrap="square" lIns="68580" tIns="34290" rIns="68580" bIns="34290" rtlCol="0" anchor="b">
            <a:spAutoFit/>
          </a:bodyPr>
          <a:lstStyle/>
          <a:p>
            <a:pPr algn="ctr" defTabSz="685800">
              <a:defRPr/>
            </a:pPr>
            <a:r>
              <a:rPr lang="en-US" sz="800">
                <a:solidFill>
                  <a:srgbClr val="000000"/>
                </a:solidFill>
                <a:latin typeface=" Arial" panose="02020603050405020304"/>
              </a:rPr>
              <a:t>TAK</a:t>
            </a:r>
          </a:p>
          <a:p>
            <a:pPr algn="ctr">
              <a:defRPr/>
            </a:pPr>
            <a:endParaRPr lang="en-US" sz="675">
              <a:solidFill>
                <a:srgbClr val="000000"/>
              </a:solidFill>
              <a:latin typeface=" Arial" panose="02020603050405020304"/>
            </a:endParaRPr>
          </a:p>
          <a:p>
            <a:pPr algn="ctr">
              <a:defRPr/>
            </a:pPr>
            <a:endParaRPr lang="en-US" sz="675">
              <a:solidFill>
                <a:srgbClr val="000000"/>
              </a:solidFill>
              <a:latin typeface=" Arial" panose="02020603050405020304"/>
            </a:endParaRPr>
          </a:p>
        </p:txBody>
      </p:sp>
      <p:pic>
        <p:nvPicPr>
          <p:cNvPr id="181" name="Picture 180">
            <a:extLst>
              <a:ext uri="{FF2B5EF4-FFF2-40B4-BE49-F238E27FC236}">
                <a16:creationId xmlns:a16="http://schemas.microsoft.com/office/drawing/2014/main" id="{17E83FF0-24EC-206F-112B-3571A70E6FE0}"/>
              </a:ext>
            </a:extLst>
          </p:cNvPr>
          <p:cNvPicPr>
            <a:picLocks noChangeAspect="1"/>
          </p:cNvPicPr>
          <p:nvPr/>
        </p:nvPicPr>
        <p:blipFill>
          <a:blip r:embed="rId7"/>
          <a:stretch>
            <a:fillRect/>
          </a:stretch>
        </p:blipFill>
        <p:spPr>
          <a:xfrm>
            <a:off x="4755555" y="5605611"/>
            <a:ext cx="537399" cy="293695"/>
          </a:xfrm>
          <a:prstGeom prst="rect">
            <a:avLst/>
          </a:prstGeom>
        </p:spPr>
      </p:pic>
      <p:cxnSp>
        <p:nvCxnSpPr>
          <p:cNvPr id="184" name="Straight Arrow Connector 183">
            <a:extLst>
              <a:ext uri="{FF2B5EF4-FFF2-40B4-BE49-F238E27FC236}">
                <a16:creationId xmlns:a16="http://schemas.microsoft.com/office/drawing/2014/main" id="{D37D4FE4-9476-5BC8-D16A-C5A20C44AE2B}"/>
              </a:ext>
            </a:extLst>
          </p:cNvPr>
          <p:cNvCxnSpPr>
            <a:cxnSpLocks/>
          </p:cNvCxnSpPr>
          <p:nvPr/>
        </p:nvCxnSpPr>
        <p:spPr>
          <a:xfrm flipV="1">
            <a:off x="2664239" y="3252743"/>
            <a:ext cx="2" cy="455708"/>
          </a:xfrm>
          <a:prstGeom prst="straightConnector1">
            <a:avLst/>
          </a:prstGeom>
          <a:ln w="28575">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5" name="Rectangle 184">
            <a:extLst>
              <a:ext uri="{FF2B5EF4-FFF2-40B4-BE49-F238E27FC236}">
                <a16:creationId xmlns:a16="http://schemas.microsoft.com/office/drawing/2014/main" id="{6326C25C-365F-7687-32B1-E3F87C72CE7A}"/>
              </a:ext>
            </a:extLst>
          </p:cNvPr>
          <p:cNvSpPr/>
          <p:nvPr/>
        </p:nvSpPr>
        <p:spPr>
          <a:xfrm>
            <a:off x="1974566" y="3719231"/>
            <a:ext cx="1459780" cy="111053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186" name="Cloud 185">
            <a:extLst>
              <a:ext uri="{FF2B5EF4-FFF2-40B4-BE49-F238E27FC236}">
                <a16:creationId xmlns:a16="http://schemas.microsoft.com/office/drawing/2014/main" id="{10151DB5-5355-FDEA-7FB8-30FD38A5BD14}"/>
              </a:ext>
            </a:extLst>
          </p:cNvPr>
          <p:cNvSpPr/>
          <p:nvPr/>
        </p:nvSpPr>
        <p:spPr>
          <a:xfrm>
            <a:off x="6552424" y="3076849"/>
            <a:ext cx="797077" cy="451182"/>
          </a:xfrm>
          <a:prstGeom prst="cloud">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750">
                <a:solidFill>
                  <a:prstClr val="black"/>
                </a:solidFill>
                <a:latin typeface="Arial" panose="020B0604020202020204"/>
              </a:rPr>
              <a:t>AWS Cloud  Server</a:t>
            </a:r>
            <a:endParaRPr lang="en-US" sz="760">
              <a:solidFill>
                <a:prstClr val="black"/>
              </a:solidFill>
              <a:latin typeface="Arial" panose="020B0604020202020204"/>
            </a:endParaRPr>
          </a:p>
        </p:txBody>
      </p:sp>
      <p:sp>
        <p:nvSpPr>
          <p:cNvPr id="187" name="Rectangle 186">
            <a:extLst>
              <a:ext uri="{FF2B5EF4-FFF2-40B4-BE49-F238E27FC236}">
                <a16:creationId xmlns:a16="http://schemas.microsoft.com/office/drawing/2014/main" id="{64D73BF7-2E60-4BED-C978-EB00E0E88567}"/>
              </a:ext>
            </a:extLst>
          </p:cNvPr>
          <p:cNvSpPr/>
          <p:nvPr/>
        </p:nvSpPr>
        <p:spPr>
          <a:xfrm>
            <a:off x="6526488" y="4081945"/>
            <a:ext cx="822158" cy="4511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a:solidFill>
                  <a:prstClr val="black"/>
                </a:solidFill>
                <a:latin typeface="Calibri"/>
                <a:ea typeface="Calibri"/>
                <a:cs typeface="Calibri"/>
              </a:rPr>
              <a:t>SkyFortress Sensors</a:t>
            </a:r>
            <a:endParaRPr lang="en-US" sz="1050">
              <a:solidFill>
                <a:prstClr val="black"/>
              </a:solidFill>
              <a:latin typeface="Calibri"/>
            </a:endParaRPr>
          </a:p>
        </p:txBody>
      </p:sp>
      <p:cxnSp>
        <p:nvCxnSpPr>
          <p:cNvPr id="188" name="Straight Connector 187">
            <a:extLst>
              <a:ext uri="{FF2B5EF4-FFF2-40B4-BE49-F238E27FC236}">
                <a16:creationId xmlns:a16="http://schemas.microsoft.com/office/drawing/2014/main" id="{C07F6207-C758-5355-70B8-5DD64CB897CA}"/>
              </a:ext>
            </a:extLst>
          </p:cNvPr>
          <p:cNvCxnSpPr>
            <a:cxnSpLocks/>
          </p:cNvCxnSpPr>
          <p:nvPr/>
        </p:nvCxnSpPr>
        <p:spPr>
          <a:xfrm>
            <a:off x="6943191" y="3517559"/>
            <a:ext cx="0" cy="495163"/>
          </a:xfrm>
          <a:prstGeom prst="line">
            <a:avLst/>
          </a:prstGeom>
          <a:ln w="28575">
            <a:solidFill>
              <a:srgbClr val="00B050"/>
            </a:solidFill>
            <a:prstDash val="dash"/>
            <a:headEnd type="triangle"/>
            <a:tailEnd type="none"/>
          </a:ln>
        </p:spPr>
        <p:style>
          <a:lnRef idx="2">
            <a:schemeClr val="accent1"/>
          </a:lnRef>
          <a:fillRef idx="0">
            <a:schemeClr val="accent1"/>
          </a:fillRef>
          <a:effectRef idx="1">
            <a:schemeClr val="accent1"/>
          </a:effectRef>
          <a:fontRef idx="minor">
            <a:schemeClr val="tx1"/>
          </a:fontRef>
        </p:style>
      </p:cxnSp>
      <p:sp>
        <p:nvSpPr>
          <p:cNvPr id="189" name="Cloud 188">
            <a:extLst>
              <a:ext uri="{FF2B5EF4-FFF2-40B4-BE49-F238E27FC236}">
                <a16:creationId xmlns:a16="http://schemas.microsoft.com/office/drawing/2014/main" id="{940ADAA7-9F0E-7208-0A6D-32269806E643}"/>
              </a:ext>
            </a:extLst>
          </p:cNvPr>
          <p:cNvSpPr/>
          <p:nvPr/>
        </p:nvSpPr>
        <p:spPr>
          <a:xfrm>
            <a:off x="6522726" y="2127100"/>
            <a:ext cx="820611" cy="418091"/>
          </a:xfrm>
          <a:prstGeom prst="cloud">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750">
                <a:solidFill>
                  <a:prstClr val="black"/>
                </a:solidFill>
                <a:latin typeface="Arial" panose="020B0604020202020204"/>
              </a:rPr>
              <a:t>TRAX Server</a:t>
            </a:r>
            <a:endParaRPr lang="en-US" sz="760">
              <a:solidFill>
                <a:prstClr val="black"/>
              </a:solidFill>
              <a:latin typeface="Arial" panose="020B0604020202020204"/>
            </a:endParaRPr>
          </a:p>
        </p:txBody>
      </p:sp>
      <p:cxnSp>
        <p:nvCxnSpPr>
          <p:cNvPr id="190" name="Straight Connector 189">
            <a:extLst>
              <a:ext uri="{FF2B5EF4-FFF2-40B4-BE49-F238E27FC236}">
                <a16:creationId xmlns:a16="http://schemas.microsoft.com/office/drawing/2014/main" id="{C13F66B8-59E2-7995-2425-3097F71CC667}"/>
              </a:ext>
            </a:extLst>
          </p:cNvPr>
          <p:cNvCxnSpPr>
            <a:cxnSpLocks/>
          </p:cNvCxnSpPr>
          <p:nvPr/>
        </p:nvCxnSpPr>
        <p:spPr>
          <a:xfrm flipH="1">
            <a:off x="8107130" y="5912262"/>
            <a:ext cx="871705" cy="0"/>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2" name="Straight Connector 191">
            <a:extLst>
              <a:ext uri="{FF2B5EF4-FFF2-40B4-BE49-F238E27FC236}">
                <a16:creationId xmlns:a16="http://schemas.microsoft.com/office/drawing/2014/main" id="{206C3CAE-4D91-6E13-F03C-6832D838641E}"/>
              </a:ext>
            </a:extLst>
          </p:cNvPr>
          <p:cNvCxnSpPr>
            <a:cxnSpLocks/>
            <a:endCxn id="227" idx="3"/>
          </p:cNvCxnSpPr>
          <p:nvPr/>
        </p:nvCxnSpPr>
        <p:spPr>
          <a:xfrm flipH="1" flipV="1">
            <a:off x="5646240" y="1480558"/>
            <a:ext cx="1116117" cy="626370"/>
          </a:xfrm>
          <a:prstGeom prst="line">
            <a:avLst/>
          </a:prstGeom>
          <a:ln w="28575">
            <a:solidFill>
              <a:srgbClr val="00B050"/>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sp>
        <p:nvSpPr>
          <p:cNvPr id="193" name="TextBox 192">
            <a:extLst>
              <a:ext uri="{FF2B5EF4-FFF2-40B4-BE49-F238E27FC236}">
                <a16:creationId xmlns:a16="http://schemas.microsoft.com/office/drawing/2014/main" id="{CC3398B7-C763-BFAC-C324-2571F3DCB55E}"/>
              </a:ext>
            </a:extLst>
          </p:cNvPr>
          <p:cNvSpPr txBox="1"/>
          <p:nvPr/>
        </p:nvSpPr>
        <p:spPr>
          <a:xfrm>
            <a:off x="5491546" y="4324806"/>
            <a:ext cx="906293" cy="369332"/>
          </a:xfrm>
          <a:prstGeom prst="rect">
            <a:avLst/>
          </a:prstGeom>
          <a:noFill/>
        </p:spPr>
        <p:txBody>
          <a:bodyPr wrap="square" rtlCol="0">
            <a:spAutoFit/>
          </a:bodyPr>
          <a:lstStyle/>
          <a:p>
            <a:r>
              <a:rPr lang="en-US" sz="900" b="1">
                <a:solidFill>
                  <a:prstClr val="black"/>
                </a:solidFill>
                <a:latin typeface="Calibri"/>
              </a:rPr>
              <a:t>BDE/DIV HUB</a:t>
            </a:r>
          </a:p>
          <a:p>
            <a:r>
              <a:rPr lang="en-US" sz="900" b="1">
                <a:solidFill>
                  <a:prstClr val="black"/>
                </a:solidFill>
                <a:latin typeface="Calibri"/>
              </a:rPr>
              <a:t>(w/ TRIK)</a:t>
            </a:r>
          </a:p>
        </p:txBody>
      </p:sp>
      <p:cxnSp>
        <p:nvCxnSpPr>
          <p:cNvPr id="199" name="Straight Connector 198">
            <a:extLst>
              <a:ext uri="{FF2B5EF4-FFF2-40B4-BE49-F238E27FC236}">
                <a16:creationId xmlns:a16="http://schemas.microsoft.com/office/drawing/2014/main" id="{7C7FDA0B-8F99-25A6-3373-72C4C56C6CD8}"/>
              </a:ext>
            </a:extLst>
          </p:cNvPr>
          <p:cNvCxnSpPr>
            <a:cxnSpLocks/>
          </p:cNvCxnSpPr>
          <p:nvPr/>
        </p:nvCxnSpPr>
        <p:spPr>
          <a:xfrm flipH="1">
            <a:off x="1694773" y="5983421"/>
            <a:ext cx="2025937" cy="0"/>
          </a:xfrm>
          <a:prstGeom prst="line">
            <a:avLst/>
          </a:prstGeom>
          <a:ln w="28575">
            <a:solidFill>
              <a:srgbClr val="00B050"/>
            </a:solidFill>
            <a:prstDash val="dash"/>
            <a:headEnd type="triangle"/>
            <a:tailEnd type="triangle"/>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201" name="TextBox 200">
            <a:extLst>
              <a:ext uri="{FF2B5EF4-FFF2-40B4-BE49-F238E27FC236}">
                <a16:creationId xmlns:a16="http://schemas.microsoft.com/office/drawing/2014/main" id="{992DDBA4-EB57-DACE-2F45-9A7AD817010F}"/>
              </a:ext>
            </a:extLst>
          </p:cNvPr>
          <p:cNvSpPr txBox="1"/>
          <p:nvPr/>
        </p:nvSpPr>
        <p:spPr>
          <a:xfrm>
            <a:off x="5045877" y="3237953"/>
            <a:ext cx="522900" cy="230832"/>
          </a:xfrm>
          <a:prstGeom prst="rect">
            <a:avLst/>
          </a:prstGeom>
          <a:noFill/>
          <a:ln>
            <a:noFill/>
          </a:ln>
        </p:spPr>
        <p:txBody>
          <a:bodyPr wrap="square" rtlCol="0">
            <a:spAutoFit/>
          </a:bodyPr>
          <a:lstStyle/>
          <a:p>
            <a:r>
              <a:rPr lang="en-US" sz="900" b="1">
                <a:solidFill>
                  <a:prstClr val="black"/>
                </a:solidFill>
                <a:latin typeface="Arial" panose="020B0604020202020204" pitchFamily="34" charset="0"/>
                <a:cs typeface="Arial" panose="020B0604020202020204" pitchFamily="34" charset="0"/>
              </a:rPr>
              <a:t>CoT</a:t>
            </a:r>
          </a:p>
        </p:txBody>
      </p:sp>
      <p:cxnSp>
        <p:nvCxnSpPr>
          <p:cNvPr id="207" name="Straight Connector 206">
            <a:extLst>
              <a:ext uri="{FF2B5EF4-FFF2-40B4-BE49-F238E27FC236}">
                <a16:creationId xmlns:a16="http://schemas.microsoft.com/office/drawing/2014/main" id="{9C8B61C7-CB73-A944-FF99-F377F18E4124}"/>
              </a:ext>
            </a:extLst>
          </p:cNvPr>
          <p:cNvCxnSpPr>
            <a:cxnSpLocks/>
          </p:cNvCxnSpPr>
          <p:nvPr/>
        </p:nvCxnSpPr>
        <p:spPr>
          <a:xfrm>
            <a:off x="1062589" y="6114806"/>
            <a:ext cx="223368" cy="257496"/>
          </a:xfrm>
          <a:prstGeom prst="line">
            <a:avLst/>
          </a:prstGeom>
          <a:ln w="28575">
            <a:solidFill>
              <a:srgbClr val="00B050"/>
            </a:solidFill>
            <a:prstDash val="dash"/>
            <a:headEnd type="triangle"/>
            <a:tailEnd type="triangle"/>
          </a:ln>
          <a:effectLst>
            <a:outerShdw blurRad="40000" dist="20000" dir="5400000"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sp>
        <p:nvSpPr>
          <p:cNvPr id="21" name="Rectangle 20">
            <a:extLst>
              <a:ext uri="{FF2B5EF4-FFF2-40B4-BE49-F238E27FC236}">
                <a16:creationId xmlns:a16="http://schemas.microsoft.com/office/drawing/2014/main" id="{D95D9975-7F9F-AEF7-9A1C-4149C8984296}"/>
              </a:ext>
            </a:extLst>
          </p:cNvPr>
          <p:cNvSpPr/>
          <p:nvPr/>
        </p:nvSpPr>
        <p:spPr>
          <a:xfrm>
            <a:off x="3127607" y="2750701"/>
            <a:ext cx="491586" cy="276425"/>
          </a:xfrm>
          <a:prstGeom prst="rect">
            <a:avLst/>
          </a:prstGeom>
          <a:noFill/>
          <a:ln w="127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600" b="1" err="1">
                <a:solidFill>
                  <a:prstClr val="black"/>
                </a:solidFill>
                <a:latin typeface=" Arial" panose="02020603050405020304"/>
              </a:rPr>
              <a:t>Nett</a:t>
            </a:r>
            <a:r>
              <a:rPr lang="en-US" sz="600" b="1">
                <a:solidFill>
                  <a:prstClr val="black"/>
                </a:solidFill>
                <a:latin typeface=" Arial" panose="02020603050405020304"/>
              </a:rPr>
              <a:t> Warrior NMP</a:t>
            </a:r>
          </a:p>
        </p:txBody>
      </p:sp>
      <p:pic>
        <p:nvPicPr>
          <p:cNvPr id="111" name="Picture 110">
            <a:extLst>
              <a:ext uri="{FF2B5EF4-FFF2-40B4-BE49-F238E27FC236}">
                <a16:creationId xmlns:a16="http://schemas.microsoft.com/office/drawing/2014/main" id="{57A3490A-5CC2-E5FD-B7DD-3E2F76B3DDB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258631" y="4642527"/>
            <a:ext cx="1078249" cy="476977"/>
          </a:xfrm>
          <a:prstGeom prst="rect">
            <a:avLst/>
          </a:prstGeom>
        </p:spPr>
      </p:pic>
      <p:pic>
        <p:nvPicPr>
          <p:cNvPr id="120" name="Picture 119" descr="A picture containing text, furniture, worktable, seat&#10;&#10;AI-generated content may be incorrect.">
            <a:extLst>
              <a:ext uri="{FF2B5EF4-FFF2-40B4-BE49-F238E27FC236}">
                <a16:creationId xmlns:a16="http://schemas.microsoft.com/office/drawing/2014/main" id="{B677070D-7CFC-52E3-5C29-041820B7208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265760" y="3934332"/>
            <a:ext cx="581409" cy="394074"/>
          </a:xfrm>
          <a:prstGeom prst="rect">
            <a:avLst/>
          </a:prstGeom>
        </p:spPr>
      </p:pic>
      <p:cxnSp>
        <p:nvCxnSpPr>
          <p:cNvPr id="155" name="Straight Connector 154">
            <a:extLst>
              <a:ext uri="{FF2B5EF4-FFF2-40B4-BE49-F238E27FC236}">
                <a16:creationId xmlns:a16="http://schemas.microsoft.com/office/drawing/2014/main" id="{F86695EC-AA53-5C5C-E5AB-B8E6307CC165}"/>
              </a:ext>
            </a:extLst>
          </p:cNvPr>
          <p:cNvCxnSpPr>
            <a:cxnSpLocks/>
          </p:cNvCxnSpPr>
          <p:nvPr/>
        </p:nvCxnSpPr>
        <p:spPr>
          <a:xfrm flipV="1">
            <a:off x="5149449" y="4265314"/>
            <a:ext cx="290454" cy="377213"/>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211" name="TextBox 210">
            <a:extLst>
              <a:ext uri="{FF2B5EF4-FFF2-40B4-BE49-F238E27FC236}">
                <a16:creationId xmlns:a16="http://schemas.microsoft.com/office/drawing/2014/main" id="{77CFF4BE-2D84-C96B-E03E-4954997E7F55}"/>
              </a:ext>
            </a:extLst>
          </p:cNvPr>
          <p:cNvSpPr txBox="1"/>
          <p:nvPr/>
        </p:nvSpPr>
        <p:spPr>
          <a:xfrm>
            <a:off x="6271435" y="1598005"/>
            <a:ext cx="522900" cy="230832"/>
          </a:xfrm>
          <a:prstGeom prst="rect">
            <a:avLst/>
          </a:prstGeom>
          <a:noFill/>
        </p:spPr>
        <p:txBody>
          <a:bodyPr wrap="square" rtlCol="0">
            <a:spAutoFit/>
          </a:bodyPr>
          <a:lstStyle/>
          <a:p>
            <a:r>
              <a:rPr lang="en-US" sz="900" b="1">
                <a:solidFill>
                  <a:prstClr val="black"/>
                </a:solidFill>
                <a:latin typeface="Arial" panose="020B0604020202020204" pitchFamily="34" charset="0"/>
                <a:cs typeface="Arial" panose="020B0604020202020204" pitchFamily="34" charset="0"/>
              </a:rPr>
              <a:t>CoT</a:t>
            </a:r>
          </a:p>
        </p:txBody>
      </p:sp>
      <p:pic>
        <p:nvPicPr>
          <p:cNvPr id="223" name="Picture 222">
            <a:extLst>
              <a:ext uri="{FF2B5EF4-FFF2-40B4-BE49-F238E27FC236}">
                <a16:creationId xmlns:a16="http://schemas.microsoft.com/office/drawing/2014/main" id="{C4C14026-E384-B670-0B5B-E9DFE45856A1}"/>
              </a:ext>
            </a:extLst>
          </p:cNvPr>
          <p:cNvPicPr>
            <a:picLocks noChangeAspect="1"/>
          </p:cNvPicPr>
          <p:nvPr/>
        </p:nvPicPr>
        <p:blipFill>
          <a:blip r:embed="rId10"/>
          <a:stretch>
            <a:fillRect/>
          </a:stretch>
        </p:blipFill>
        <p:spPr>
          <a:xfrm>
            <a:off x="4416570" y="1567738"/>
            <a:ext cx="370685" cy="391868"/>
          </a:xfrm>
          <a:prstGeom prst="rect">
            <a:avLst/>
          </a:prstGeom>
        </p:spPr>
      </p:pic>
      <p:sp>
        <p:nvSpPr>
          <p:cNvPr id="224" name="TextBox 223">
            <a:extLst>
              <a:ext uri="{FF2B5EF4-FFF2-40B4-BE49-F238E27FC236}">
                <a16:creationId xmlns:a16="http://schemas.microsoft.com/office/drawing/2014/main" id="{716E960E-2E2D-478E-9463-510607AB4157}"/>
              </a:ext>
            </a:extLst>
          </p:cNvPr>
          <p:cNvSpPr txBox="1"/>
          <p:nvPr/>
        </p:nvSpPr>
        <p:spPr>
          <a:xfrm>
            <a:off x="4589262" y="1731671"/>
            <a:ext cx="805235" cy="276999"/>
          </a:xfrm>
          <a:prstGeom prst="rect">
            <a:avLst/>
          </a:prstGeom>
          <a:noFill/>
          <a:ln>
            <a:noFill/>
          </a:ln>
        </p:spPr>
        <p:txBody>
          <a:bodyPr wrap="square" rtlCol="0">
            <a:spAutoFit/>
          </a:bodyPr>
          <a:lstStyle/>
          <a:p>
            <a:pPr algn="ctr">
              <a:buNone/>
            </a:pPr>
            <a:r>
              <a:rPr lang="en-US" sz="600" b="1"/>
              <a:t>2CR</a:t>
            </a:r>
          </a:p>
          <a:p>
            <a:pPr algn="ctr">
              <a:buNone/>
            </a:pPr>
            <a:r>
              <a:rPr lang="en-US" sz="600" b="1"/>
              <a:t>TAK Server</a:t>
            </a:r>
          </a:p>
        </p:txBody>
      </p:sp>
      <p:pic>
        <p:nvPicPr>
          <p:cNvPr id="225" name="Picture 224">
            <a:extLst>
              <a:ext uri="{FF2B5EF4-FFF2-40B4-BE49-F238E27FC236}">
                <a16:creationId xmlns:a16="http://schemas.microsoft.com/office/drawing/2014/main" id="{0D9693D0-D437-EBCB-D19B-663F30C95AFC}"/>
              </a:ext>
            </a:extLst>
          </p:cNvPr>
          <p:cNvPicPr>
            <a:picLocks noChangeAspect="1"/>
          </p:cNvPicPr>
          <p:nvPr/>
        </p:nvPicPr>
        <p:blipFill>
          <a:blip r:embed="rId10"/>
          <a:stretch>
            <a:fillRect/>
          </a:stretch>
        </p:blipFill>
        <p:spPr>
          <a:xfrm>
            <a:off x="5198855" y="1133648"/>
            <a:ext cx="384575" cy="406551"/>
          </a:xfrm>
          <a:prstGeom prst="rect">
            <a:avLst/>
          </a:prstGeom>
        </p:spPr>
      </p:pic>
      <p:sp>
        <p:nvSpPr>
          <p:cNvPr id="226" name="TextBox 225">
            <a:extLst>
              <a:ext uri="{FF2B5EF4-FFF2-40B4-BE49-F238E27FC236}">
                <a16:creationId xmlns:a16="http://schemas.microsoft.com/office/drawing/2014/main" id="{0D1CF215-5FB0-0513-1FE0-420E7FEEA76E}"/>
              </a:ext>
            </a:extLst>
          </p:cNvPr>
          <p:cNvSpPr txBox="1"/>
          <p:nvPr/>
        </p:nvSpPr>
        <p:spPr>
          <a:xfrm>
            <a:off x="5108008" y="830915"/>
            <a:ext cx="603642" cy="369332"/>
          </a:xfrm>
          <a:prstGeom prst="rect">
            <a:avLst/>
          </a:prstGeom>
          <a:noFill/>
          <a:ln>
            <a:noFill/>
          </a:ln>
        </p:spPr>
        <p:txBody>
          <a:bodyPr wrap="square" rtlCol="0">
            <a:spAutoFit/>
          </a:bodyPr>
          <a:lstStyle/>
          <a:p>
            <a:pPr algn="ctr">
              <a:buNone/>
            </a:pPr>
            <a:endParaRPr lang="en-US" sz="600" b="1"/>
          </a:p>
          <a:p>
            <a:pPr algn="ctr">
              <a:buNone/>
            </a:pPr>
            <a:r>
              <a:rPr lang="en-US" sz="600" b="1"/>
              <a:t>US</a:t>
            </a:r>
            <a:br>
              <a:rPr lang="en-US" sz="600" b="1"/>
            </a:br>
            <a:r>
              <a:rPr lang="en-US" sz="600" b="1"/>
              <a:t>FEDHUB</a:t>
            </a:r>
          </a:p>
        </p:txBody>
      </p:sp>
      <p:sp>
        <p:nvSpPr>
          <p:cNvPr id="227" name="Rectangle: Rounded Corners 60">
            <a:extLst>
              <a:ext uri="{FF2B5EF4-FFF2-40B4-BE49-F238E27FC236}">
                <a16:creationId xmlns:a16="http://schemas.microsoft.com/office/drawing/2014/main" id="{7FD3567D-BCE8-D5C3-201E-DE06ADBFD1CC}"/>
              </a:ext>
            </a:extLst>
          </p:cNvPr>
          <p:cNvSpPr/>
          <p:nvPr/>
        </p:nvSpPr>
        <p:spPr>
          <a:xfrm>
            <a:off x="4370682" y="974712"/>
            <a:ext cx="1275558" cy="1011692"/>
          </a:xfrm>
          <a:prstGeom prst="roundRect">
            <a:avLst/>
          </a:prstGeom>
          <a:noFill/>
          <a:ln w="9525">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600">
              <a:solidFill>
                <a:prstClr val="white"/>
              </a:solidFill>
              <a:latin typeface="Calibri" panose="020F0502020204030204"/>
            </a:endParaRPr>
          </a:p>
        </p:txBody>
      </p:sp>
      <p:cxnSp>
        <p:nvCxnSpPr>
          <p:cNvPr id="229" name="Straight Arrow Connector 228">
            <a:extLst>
              <a:ext uri="{FF2B5EF4-FFF2-40B4-BE49-F238E27FC236}">
                <a16:creationId xmlns:a16="http://schemas.microsoft.com/office/drawing/2014/main" id="{8EA2CB63-CFB6-9EE1-6FDB-6F7376FDA1BC}"/>
              </a:ext>
            </a:extLst>
          </p:cNvPr>
          <p:cNvCxnSpPr>
            <a:cxnSpLocks/>
          </p:cNvCxnSpPr>
          <p:nvPr/>
        </p:nvCxnSpPr>
        <p:spPr>
          <a:xfrm flipV="1">
            <a:off x="4827411" y="1501882"/>
            <a:ext cx="362758" cy="185230"/>
          </a:xfrm>
          <a:prstGeom prst="straightConnector1">
            <a:avLst/>
          </a:prstGeom>
          <a:ln w="12700">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E91A768A-3D99-FEA4-FBBF-4E03D27B3E08}"/>
              </a:ext>
            </a:extLst>
          </p:cNvPr>
          <p:cNvCxnSpPr>
            <a:cxnSpLocks/>
          </p:cNvCxnSpPr>
          <p:nvPr/>
        </p:nvCxnSpPr>
        <p:spPr>
          <a:xfrm flipH="1" flipV="1">
            <a:off x="4973603" y="5148810"/>
            <a:ext cx="6462" cy="346451"/>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236" name="Cloud 235">
            <a:extLst>
              <a:ext uri="{FF2B5EF4-FFF2-40B4-BE49-F238E27FC236}">
                <a16:creationId xmlns:a16="http://schemas.microsoft.com/office/drawing/2014/main" id="{58078131-09C0-2859-DCE9-626E81B1D350}"/>
              </a:ext>
            </a:extLst>
          </p:cNvPr>
          <p:cNvSpPr/>
          <p:nvPr/>
        </p:nvSpPr>
        <p:spPr>
          <a:xfrm>
            <a:off x="4813245" y="2636390"/>
            <a:ext cx="942585" cy="550621"/>
          </a:xfrm>
          <a:prstGeom prst="cloud">
            <a:avLst/>
          </a:prstGeom>
          <a:solidFill>
            <a:schemeClr val="bg1">
              <a:lumMod val="9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defRPr/>
            </a:pPr>
            <a:r>
              <a:rPr lang="en-US" sz="750">
                <a:solidFill>
                  <a:prstClr val="black"/>
                </a:solidFill>
                <a:latin typeface="Arial" panose="020B0604020202020204"/>
              </a:rPr>
              <a:t>Commercial</a:t>
            </a:r>
          </a:p>
          <a:p>
            <a:pPr algn="ctr">
              <a:defRPr/>
            </a:pPr>
            <a:r>
              <a:rPr lang="en-US" sz="750">
                <a:solidFill>
                  <a:prstClr val="black"/>
                </a:solidFill>
                <a:latin typeface="Arial" panose="020B0604020202020204"/>
              </a:rPr>
              <a:t>Internet</a:t>
            </a:r>
            <a:endParaRPr lang="en-US" sz="760">
              <a:solidFill>
                <a:prstClr val="black"/>
              </a:solidFill>
              <a:latin typeface="Arial" panose="020B0604020202020204"/>
            </a:endParaRPr>
          </a:p>
        </p:txBody>
      </p:sp>
      <p:pic>
        <p:nvPicPr>
          <p:cNvPr id="239" name="Picture 238">
            <a:extLst>
              <a:ext uri="{FF2B5EF4-FFF2-40B4-BE49-F238E27FC236}">
                <a16:creationId xmlns:a16="http://schemas.microsoft.com/office/drawing/2014/main" id="{80B8665A-678F-F4FE-2D22-2D03F96C89F4}"/>
              </a:ext>
            </a:extLst>
          </p:cNvPr>
          <p:cNvPicPr>
            <a:picLocks noChangeAspect="1"/>
          </p:cNvPicPr>
          <p:nvPr/>
        </p:nvPicPr>
        <p:blipFill>
          <a:blip r:embed="rId11"/>
          <a:stretch>
            <a:fillRect/>
          </a:stretch>
        </p:blipFill>
        <p:spPr>
          <a:xfrm>
            <a:off x="4270383" y="820311"/>
            <a:ext cx="809257" cy="461888"/>
          </a:xfrm>
          <a:prstGeom prst="rect">
            <a:avLst/>
          </a:prstGeom>
        </p:spPr>
      </p:pic>
      <p:sp>
        <p:nvSpPr>
          <p:cNvPr id="240" name="TextBox 239">
            <a:extLst>
              <a:ext uri="{FF2B5EF4-FFF2-40B4-BE49-F238E27FC236}">
                <a16:creationId xmlns:a16="http://schemas.microsoft.com/office/drawing/2014/main" id="{734FDB25-D4D8-327B-4798-97B7DB338A86}"/>
              </a:ext>
            </a:extLst>
          </p:cNvPr>
          <p:cNvSpPr txBox="1"/>
          <p:nvPr/>
        </p:nvSpPr>
        <p:spPr>
          <a:xfrm>
            <a:off x="4342813" y="657673"/>
            <a:ext cx="1304139" cy="215444"/>
          </a:xfrm>
          <a:prstGeom prst="rect">
            <a:avLst/>
          </a:prstGeom>
          <a:noFill/>
          <a:ln>
            <a:noFill/>
          </a:ln>
        </p:spPr>
        <p:txBody>
          <a:bodyPr wrap="square" rtlCol="0">
            <a:spAutoFit/>
          </a:bodyPr>
          <a:lstStyle/>
          <a:p>
            <a:pPr algn="ctr">
              <a:buNone/>
            </a:pPr>
            <a:r>
              <a:rPr lang="en-US" sz="800" b="1"/>
              <a:t>Nett Warrior Cloud</a:t>
            </a:r>
          </a:p>
        </p:txBody>
      </p:sp>
      <p:pic>
        <p:nvPicPr>
          <p:cNvPr id="260" name="Picture 259">
            <a:extLst>
              <a:ext uri="{FF2B5EF4-FFF2-40B4-BE49-F238E27FC236}">
                <a16:creationId xmlns:a16="http://schemas.microsoft.com/office/drawing/2014/main" id="{7FFB8955-F879-BCE6-5961-0BDF098BD7CE}"/>
              </a:ext>
            </a:extLst>
          </p:cNvPr>
          <p:cNvPicPr>
            <a:picLocks noChangeAspect="1"/>
          </p:cNvPicPr>
          <p:nvPr/>
        </p:nvPicPr>
        <p:blipFill>
          <a:blip r:embed="rId10"/>
          <a:stretch>
            <a:fillRect/>
          </a:stretch>
        </p:blipFill>
        <p:spPr>
          <a:xfrm>
            <a:off x="8130580" y="1403207"/>
            <a:ext cx="343422" cy="363046"/>
          </a:xfrm>
          <a:prstGeom prst="rect">
            <a:avLst/>
          </a:prstGeom>
        </p:spPr>
      </p:pic>
      <p:pic>
        <p:nvPicPr>
          <p:cNvPr id="264" name="Picture 263" descr="Logo, company name&#10;&#10;AI-generated content may be incorrect.">
            <a:extLst>
              <a:ext uri="{FF2B5EF4-FFF2-40B4-BE49-F238E27FC236}">
                <a16:creationId xmlns:a16="http://schemas.microsoft.com/office/drawing/2014/main" id="{FF4E6A94-40A3-9465-79FD-DB58EF9AE3D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8136086" y="1047277"/>
            <a:ext cx="379018" cy="209965"/>
          </a:xfrm>
          <a:prstGeom prst="rect">
            <a:avLst/>
          </a:prstGeom>
        </p:spPr>
      </p:pic>
      <p:cxnSp>
        <p:nvCxnSpPr>
          <p:cNvPr id="113" name="Straight Connector 112">
            <a:extLst>
              <a:ext uri="{FF2B5EF4-FFF2-40B4-BE49-F238E27FC236}">
                <a16:creationId xmlns:a16="http://schemas.microsoft.com/office/drawing/2014/main" id="{FA47FFF2-F232-0F5F-62B4-39655F7DC504}"/>
              </a:ext>
            </a:extLst>
          </p:cNvPr>
          <p:cNvCxnSpPr>
            <a:cxnSpLocks/>
            <a:stCxn id="114" idx="2"/>
          </p:cNvCxnSpPr>
          <p:nvPr/>
        </p:nvCxnSpPr>
        <p:spPr>
          <a:xfrm flipH="1" flipV="1">
            <a:off x="5646240" y="1333371"/>
            <a:ext cx="2217938" cy="185212"/>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268" name="TextBox 267">
            <a:extLst>
              <a:ext uri="{FF2B5EF4-FFF2-40B4-BE49-F238E27FC236}">
                <a16:creationId xmlns:a16="http://schemas.microsoft.com/office/drawing/2014/main" id="{1A874EAB-9592-3FA0-8C29-C7DF3861C90B}"/>
              </a:ext>
            </a:extLst>
          </p:cNvPr>
          <p:cNvSpPr txBox="1"/>
          <p:nvPr/>
        </p:nvSpPr>
        <p:spPr>
          <a:xfrm>
            <a:off x="7974406" y="1222800"/>
            <a:ext cx="700468" cy="218387"/>
          </a:xfrm>
          <a:prstGeom prst="rect">
            <a:avLst/>
          </a:prstGeom>
          <a:noFill/>
          <a:ln>
            <a:noFill/>
          </a:ln>
        </p:spPr>
        <p:txBody>
          <a:bodyPr wrap="square" rtlCol="0">
            <a:spAutoFit/>
          </a:bodyPr>
          <a:lstStyle/>
          <a:p>
            <a:pPr algn="ctr">
              <a:buNone/>
            </a:pPr>
            <a:r>
              <a:rPr lang="en-US" sz="800" b="1"/>
              <a:t>UK Fed HUB</a:t>
            </a:r>
          </a:p>
        </p:txBody>
      </p:sp>
      <p:sp>
        <p:nvSpPr>
          <p:cNvPr id="269" name="TextBox 268">
            <a:extLst>
              <a:ext uri="{FF2B5EF4-FFF2-40B4-BE49-F238E27FC236}">
                <a16:creationId xmlns:a16="http://schemas.microsoft.com/office/drawing/2014/main" id="{6523CA3E-9E35-4596-87E7-291F355490E4}"/>
              </a:ext>
            </a:extLst>
          </p:cNvPr>
          <p:cNvSpPr txBox="1"/>
          <p:nvPr/>
        </p:nvSpPr>
        <p:spPr>
          <a:xfrm>
            <a:off x="6671580" y="1135290"/>
            <a:ext cx="522900" cy="230832"/>
          </a:xfrm>
          <a:prstGeom prst="rect">
            <a:avLst/>
          </a:prstGeom>
          <a:noFill/>
        </p:spPr>
        <p:txBody>
          <a:bodyPr wrap="square" rtlCol="0">
            <a:spAutoFit/>
          </a:bodyPr>
          <a:lstStyle/>
          <a:p>
            <a:r>
              <a:rPr lang="en-US" sz="900" b="1">
                <a:solidFill>
                  <a:prstClr val="black"/>
                </a:solidFill>
                <a:latin typeface="Arial" panose="020B0604020202020204" pitchFamily="34" charset="0"/>
                <a:cs typeface="Arial" panose="020B0604020202020204" pitchFamily="34" charset="0"/>
              </a:rPr>
              <a:t>CoT</a:t>
            </a:r>
          </a:p>
        </p:txBody>
      </p:sp>
      <p:cxnSp>
        <p:nvCxnSpPr>
          <p:cNvPr id="279" name="Straight Connector 278">
            <a:extLst>
              <a:ext uri="{FF2B5EF4-FFF2-40B4-BE49-F238E27FC236}">
                <a16:creationId xmlns:a16="http://schemas.microsoft.com/office/drawing/2014/main" id="{A8A59013-0ACA-2064-2AF6-647E5F70888D}"/>
              </a:ext>
            </a:extLst>
          </p:cNvPr>
          <p:cNvCxnSpPr>
            <a:cxnSpLocks/>
          </p:cNvCxnSpPr>
          <p:nvPr/>
        </p:nvCxnSpPr>
        <p:spPr>
          <a:xfrm flipH="1">
            <a:off x="4387372" y="1989369"/>
            <a:ext cx="190341" cy="260844"/>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42DDCFA2-DB76-AB81-89F8-8DA71EE0EF41}"/>
              </a:ext>
            </a:extLst>
          </p:cNvPr>
          <p:cNvSpPr txBox="1"/>
          <p:nvPr/>
        </p:nvSpPr>
        <p:spPr>
          <a:xfrm>
            <a:off x="3841826" y="2664175"/>
            <a:ext cx="805235" cy="215444"/>
          </a:xfrm>
          <a:prstGeom prst="rect">
            <a:avLst/>
          </a:prstGeom>
          <a:noFill/>
          <a:ln>
            <a:noFill/>
          </a:ln>
        </p:spPr>
        <p:txBody>
          <a:bodyPr wrap="square" rtlCol="0">
            <a:spAutoFit/>
          </a:bodyPr>
          <a:lstStyle/>
          <a:p>
            <a:pPr algn="ctr">
              <a:buNone/>
            </a:pPr>
            <a:r>
              <a:rPr lang="en-US" sz="800" b="1">
                <a:latin typeface=" Arial" panose="02020603050405020304"/>
              </a:rPr>
              <a:t>2CR WinTak</a:t>
            </a:r>
          </a:p>
        </p:txBody>
      </p:sp>
      <p:cxnSp>
        <p:nvCxnSpPr>
          <p:cNvPr id="10" name="Straight Connector 9">
            <a:extLst>
              <a:ext uri="{FF2B5EF4-FFF2-40B4-BE49-F238E27FC236}">
                <a16:creationId xmlns:a16="http://schemas.microsoft.com/office/drawing/2014/main" id="{B47AB2FD-75F0-5D22-F0D1-D83B3C25003F}"/>
              </a:ext>
            </a:extLst>
          </p:cNvPr>
          <p:cNvCxnSpPr>
            <a:cxnSpLocks/>
          </p:cNvCxnSpPr>
          <p:nvPr/>
        </p:nvCxnSpPr>
        <p:spPr>
          <a:xfrm flipV="1">
            <a:off x="6946951" y="2538910"/>
            <a:ext cx="77" cy="522490"/>
          </a:xfrm>
          <a:prstGeom prst="line">
            <a:avLst/>
          </a:prstGeom>
          <a:ln w="28575">
            <a:solidFill>
              <a:srgbClr val="00B050"/>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pic>
        <p:nvPicPr>
          <p:cNvPr id="24" name="Picture 23" descr="Icon&#10;&#10;Description automatically generated">
            <a:extLst>
              <a:ext uri="{FF2B5EF4-FFF2-40B4-BE49-F238E27FC236}">
                <a16:creationId xmlns:a16="http://schemas.microsoft.com/office/drawing/2014/main" id="{D54D25FA-9FA2-1934-1359-4FF12AEC384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49841" y="2749228"/>
            <a:ext cx="370937" cy="495163"/>
          </a:xfrm>
          <a:prstGeom prst="rect">
            <a:avLst/>
          </a:prstGeom>
        </p:spPr>
      </p:pic>
      <p:pic>
        <p:nvPicPr>
          <p:cNvPr id="25" name="Picture 24" descr="A picture containing text, furniture, worktable, seat&#10;&#10;AI-generated content may be incorrect.">
            <a:extLst>
              <a:ext uri="{FF2B5EF4-FFF2-40B4-BE49-F238E27FC236}">
                <a16:creationId xmlns:a16="http://schemas.microsoft.com/office/drawing/2014/main" id="{F486139F-87D1-443D-3823-A06D3C8A9C1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5803" y="2749228"/>
            <a:ext cx="581409" cy="394074"/>
          </a:xfrm>
          <a:prstGeom prst="rect">
            <a:avLst/>
          </a:prstGeom>
        </p:spPr>
      </p:pic>
      <p:pic>
        <p:nvPicPr>
          <p:cNvPr id="289" name="Picture 288">
            <a:extLst>
              <a:ext uri="{FF2B5EF4-FFF2-40B4-BE49-F238E27FC236}">
                <a16:creationId xmlns:a16="http://schemas.microsoft.com/office/drawing/2014/main" id="{B8DFD8D7-4B49-5FF7-2B2B-13A3008898B3}"/>
              </a:ext>
            </a:extLst>
          </p:cNvPr>
          <p:cNvPicPr>
            <a:picLocks noChangeAspect="1"/>
          </p:cNvPicPr>
          <p:nvPr/>
        </p:nvPicPr>
        <p:blipFill>
          <a:blip r:embed="rId13"/>
          <a:stretch>
            <a:fillRect/>
          </a:stretch>
        </p:blipFill>
        <p:spPr>
          <a:xfrm>
            <a:off x="3918014" y="2261732"/>
            <a:ext cx="653986" cy="440182"/>
          </a:xfrm>
          <a:prstGeom prst="rect">
            <a:avLst/>
          </a:prstGeom>
        </p:spPr>
      </p:pic>
      <p:sp>
        <p:nvSpPr>
          <p:cNvPr id="2" name="TextBox 1">
            <a:extLst>
              <a:ext uri="{FF2B5EF4-FFF2-40B4-BE49-F238E27FC236}">
                <a16:creationId xmlns:a16="http://schemas.microsoft.com/office/drawing/2014/main" id="{A2D7BBB2-D5DC-CDAF-A4AC-D32262B4D550}"/>
              </a:ext>
            </a:extLst>
          </p:cNvPr>
          <p:cNvSpPr txBox="1"/>
          <p:nvPr/>
        </p:nvSpPr>
        <p:spPr>
          <a:xfrm>
            <a:off x="2550961" y="6038598"/>
            <a:ext cx="625812" cy="346249"/>
          </a:xfrm>
          <a:prstGeom prst="rect">
            <a:avLst/>
          </a:prstGeom>
          <a:noFill/>
        </p:spPr>
        <p:txBody>
          <a:bodyPr wrap="square" lIns="68580" tIns="34290" rIns="68580" bIns="34290" rtlCol="0" anchor="t">
            <a:spAutoFit/>
          </a:bodyPr>
          <a:lstStyle/>
          <a:p>
            <a:r>
              <a:rPr lang="en-US" sz="900" b="1">
                <a:solidFill>
                  <a:prstClr val="black"/>
                </a:solidFill>
                <a:latin typeface=" Arial" panose="02020603050405020304"/>
              </a:rPr>
              <a:t> J Series</a:t>
            </a:r>
          </a:p>
          <a:p>
            <a:r>
              <a:rPr lang="en-US" sz="900" b="1">
                <a:solidFill>
                  <a:prstClr val="black"/>
                </a:solidFill>
                <a:latin typeface=" Arial" panose="02020603050405020304"/>
              </a:rPr>
              <a:t>Message</a:t>
            </a:r>
            <a:endParaRPr lang="en-US" sz="900" b="1">
              <a:solidFill>
                <a:prstClr val="black"/>
              </a:solidFill>
              <a:latin typeface="Calibri"/>
            </a:endParaRPr>
          </a:p>
        </p:txBody>
      </p:sp>
      <p:pic>
        <p:nvPicPr>
          <p:cNvPr id="5" name="Picture 4" descr="Icon&#10;&#10;Description automatically generated">
            <a:extLst>
              <a:ext uri="{FF2B5EF4-FFF2-40B4-BE49-F238E27FC236}">
                <a16:creationId xmlns:a16="http://schemas.microsoft.com/office/drawing/2014/main" id="{B2CE5053-0764-114B-06C9-D64D0DAEA0D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007871" y="3517108"/>
            <a:ext cx="370937" cy="495163"/>
          </a:xfrm>
          <a:prstGeom prst="rect">
            <a:avLst/>
          </a:prstGeom>
        </p:spPr>
      </p:pic>
      <p:cxnSp>
        <p:nvCxnSpPr>
          <p:cNvPr id="6" name="Straight Connector 5">
            <a:extLst>
              <a:ext uri="{FF2B5EF4-FFF2-40B4-BE49-F238E27FC236}">
                <a16:creationId xmlns:a16="http://schemas.microsoft.com/office/drawing/2014/main" id="{9C020ADF-474A-3BBB-FC0B-091B9B3CF932}"/>
              </a:ext>
            </a:extLst>
          </p:cNvPr>
          <p:cNvCxnSpPr>
            <a:cxnSpLocks/>
          </p:cNvCxnSpPr>
          <p:nvPr/>
        </p:nvCxnSpPr>
        <p:spPr>
          <a:xfrm flipH="1" flipV="1">
            <a:off x="8107130" y="5746624"/>
            <a:ext cx="871705" cy="6340"/>
          </a:xfrm>
          <a:prstGeom prst="line">
            <a:avLst/>
          </a:prstGeom>
          <a:ln w="28575">
            <a:solidFill>
              <a:srgbClr val="FF00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1DAF4F25-C616-FCAE-5E84-DD2577762D52}"/>
              </a:ext>
            </a:extLst>
          </p:cNvPr>
          <p:cNvPicPr>
            <a:picLocks noChangeAspect="1"/>
          </p:cNvPicPr>
          <p:nvPr/>
        </p:nvPicPr>
        <p:blipFill>
          <a:blip r:embed="rId14"/>
          <a:stretch>
            <a:fillRect/>
          </a:stretch>
        </p:blipFill>
        <p:spPr>
          <a:xfrm>
            <a:off x="722023" y="5481416"/>
            <a:ext cx="433302" cy="374880"/>
          </a:xfrm>
          <a:prstGeom prst="rect">
            <a:avLst/>
          </a:prstGeom>
        </p:spPr>
      </p:pic>
      <p:pic>
        <p:nvPicPr>
          <p:cNvPr id="242" name="Picture 241" descr="Icon&#10;&#10;Description automatically generated">
            <a:extLst>
              <a:ext uri="{FF2B5EF4-FFF2-40B4-BE49-F238E27FC236}">
                <a16:creationId xmlns:a16="http://schemas.microsoft.com/office/drawing/2014/main" id="{5DAA4EBF-5458-FD44-F5D9-7DCDEFC3F3B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7859825" y="3192477"/>
            <a:ext cx="370937" cy="495163"/>
          </a:xfrm>
          <a:prstGeom prst="rect">
            <a:avLst/>
          </a:prstGeom>
        </p:spPr>
      </p:pic>
      <p:pic>
        <p:nvPicPr>
          <p:cNvPr id="244" name="Picture 243" descr="A picture containing text, furniture, worktable, seat&#10;&#10;AI-generated content may be incorrect.">
            <a:extLst>
              <a:ext uri="{FF2B5EF4-FFF2-40B4-BE49-F238E27FC236}">
                <a16:creationId xmlns:a16="http://schemas.microsoft.com/office/drawing/2014/main" id="{980C070D-1DD5-088B-2D74-9C92AAFB2A9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8252277" y="3264104"/>
            <a:ext cx="581409" cy="394074"/>
          </a:xfrm>
          <a:prstGeom prst="rect">
            <a:avLst/>
          </a:prstGeom>
        </p:spPr>
      </p:pic>
      <p:cxnSp>
        <p:nvCxnSpPr>
          <p:cNvPr id="15" name="Straight Connector 14">
            <a:extLst>
              <a:ext uri="{FF2B5EF4-FFF2-40B4-BE49-F238E27FC236}">
                <a16:creationId xmlns:a16="http://schemas.microsoft.com/office/drawing/2014/main" id="{206F1F8F-9EF8-6382-F21B-C667C48FB9B2}"/>
              </a:ext>
            </a:extLst>
          </p:cNvPr>
          <p:cNvCxnSpPr>
            <a:cxnSpLocks/>
          </p:cNvCxnSpPr>
          <p:nvPr/>
        </p:nvCxnSpPr>
        <p:spPr>
          <a:xfrm flipH="1" flipV="1">
            <a:off x="1694773" y="5485192"/>
            <a:ext cx="2045475" cy="9769"/>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4286346F-02B7-C2DF-B3D7-01B241209ADB}"/>
              </a:ext>
            </a:extLst>
          </p:cNvPr>
          <p:cNvSpPr txBox="1"/>
          <p:nvPr/>
        </p:nvSpPr>
        <p:spPr>
          <a:xfrm>
            <a:off x="2611184" y="5226052"/>
            <a:ext cx="625812" cy="207749"/>
          </a:xfrm>
          <a:prstGeom prst="rect">
            <a:avLst/>
          </a:prstGeom>
          <a:noFill/>
        </p:spPr>
        <p:txBody>
          <a:bodyPr wrap="square" lIns="68580" tIns="34290" rIns="68580" bIns="34290" rtlCol="0" anchor="t">
            <a:spAutoFit/>
          </a:bodyPr>
          <a:lstStyle/>
          <a:p>
            <a:r>
              <a:rPr lang="en-US" sz="700" b="1">
                <a:solidFill>
                  <a:prstClr val="black"/>
                </a:solidFill>
                <a:latin typeface=" Arial" panose="02020603050405020304"/>
              </a:rPr>
              <a:t> </a:t>
            </a:r>
            <a:r>
              <a:rPr lang="en-US" sz="900" b="1">
                <a:solidFill>
                  <a:prstClr val="black"/>
                </a:solidFill>
                <a:latin typeface=" Arial" panose="02020603050405020304"/>
              </a:rPr>
              <a:t>CoT</a:t>
            </a:r>
            <a:endParaRPr lang="en-US" sz="900" b="1">
              <a:solidFill>
                <a:prstClr val="black"/>
              </a:solidFill>
              <a:latin typeface="Calibri"/>
            </a:endParaRPr>
          </a:p>
        </p:txBody>
      </p:sp>
      <p:sp>
        <p:nvSpPr>
          <p:cNvPr id="35" name="Rectangle 34">
            <a:extLst>
              <a:ext uri="{FF2B5EF4-FFF2-40B4-BE49-F238E27FC236}">
                <a16:creationId xmlns:a16="http://schemas.microsoft.com/office/drawing/2014/main" id="{59BE4994-0CF5-2C1D-A5CE-5FDADA91C62F}"/>
              </a:ext>
            </a:extLst>
          </p:cNvPr>
          <p:cNvSpPr/>
          <p:nvPr/>
        </p:nvSpPr>
        <p:spPr>
          <a:xfrm>
            <a:off x="329577" y="1159701"/>
            <a:ext cx="1080007" cy="55665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a:solidFill>
                  <a:srgbClr val="FF0000"/>
                </a:solidFill>
                <a:latin typeface="Arial" panose="020B0604020202020204" pitchFamily="34" charset="0"/>
                <a:cs typeface="Arial" panose="020B0604020202020204" pitchFamily="34" charset="0"/>
              </a:rPr>
              <a:t>Intel Community Repository-Fused and enriched with Intel</a:t>
            </a:r>
          </a:p>
        </p:txBody>
      </p:sp>
      <p:cxnSp>
        <p:nvCxnSpPr>
          <p:cNvPr id="36" name="Straight Connector 35">
            <a:extLst>
              <a:ext uri="{FF2B5EF4-FFF2-40B4-BE49-F238E27FC236}">
                <a16:creationId xmlns:a16="http://schemas.microsoft.com/office/drawing/2014/main" id="{2F5484E5-01E5-1E05-7191-7D4AC9440BB4}"/>
              </a:ext>
            </a:extLst>
          </p:cNvPr>
          <p:cNvCxnSpPr>
            <a:cxnSpLocks/>
            <a:stCxn id="81" idx="1"/>
          </p:cNvCxnSpPr>
          <p:nvPr/>
        </p:nvCxnSpPr>
        <p:spPr>
          <a:xfrm flipH="1">
            <a:off x="1421551" y="1346816"/>
            <a:ext cx="894363" cy="26664"/>
          </a:xfrm>
          <a:prstGeom prst="line">
            <a:avLst/>
          </a:prstGeom>
          <a:ln w="28575">
            <a:solidFill>
              <a:srgbClr val="FF000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146" name="Group 145">
            <a:extLst>
              <a:ext uri="{FF2B5EF4-FFF2-40B4-BE49-F238E27FC236}">
                <a16:creationId xmlns:a16="http://schemas.microsoft.com/office/drawing/2014/main" id="{3E49829E-69FC-0635-3871-96B389236AAC}"/>
              </a:ext>
            </a:extLst>
          </p:cNvPr>
          <p:cNvGrpSpPr/>
          <p:nvPr/>
        </p:nvGrpSpPr>
        <p:grpSpPr>
          <a:xfrm>
            <a:off x="2632551" y="4495134"/>
            <a:ext cx="206765" cy="299364"/>
            <a:chOff x="2182303" y="4119024"/>
            <a:chExt cx="275686" cy="399152"/>
          </a:xfrm>
        </p:grpSpPr>
        <p:pic>
          <p:nvPicPr>
            <p:cNvPr id="147" name="Picture 146">
              <a:extLst>
                <a:ext uri="{FF2B5EF4-FFF2-40B4-BE49-F238E27FC236}">
                  <a16:creationId xmlns:a16="http://schemas.microsoft.com/office/drawing/2014/main" id="{FD8787F7-5240-90C6-C7B4-E469C8C635C1}"/>
                </a:ext>
              </a:extLst>
            </p:cNvPr>
            <p:cNvPicPr>
              <a:picLocks noChangeAspect="1"/>
            </p:cNvPicPr>
            <p:nvPr/>
          </p:nvPicPr>
          <p:blipFill>
            <a:blip r:embed="rId6"/>
            <a:stretch>
              <a:fillRect/>
            </a:stretch>
          </p:blipFill>
          <p:spPr>
            <a:xfrm>
              <a:off x="2182303" y="4119024"/>
              <a:ext cx="275686" cy="399152"/>
            </a:xfrm>
            <a:prstGeom prst="rect">
              <a:avLst/>
            </a:prstGeom>
          </p:spPr>
        </p:pic>
        <p:sp>
          <p:nvSpPr>
            <p:cNvPr id="148" name="Isosceles Triangle 147">
              <a:extLst>
                <a:ext uri="{FF2B5EF4-FFF2-40B4-BE49-F238E27FC236}">
                  <a16:creationId xmlns:a16="http://schemas.microsoft.com/office/drawing/2014/main" id="{02BDBB10-B4B5-659E-CF1D-687B3AA5EAF4}"/>
                </a:ext>
              </a:extLst>
            </p:cNvPr>
            <p:cNvSpPr/>
            <p:nvPr/>
          </p:nvSpPr>
          <p:spPr>
            <a:xfrm>
              <a:off x="2200211" y="4142582"/>
              <a:ext cx="248908" cy="173269"/>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149" name="Rectangle 148">
              <a:extLst>
                <a:ext uri="{FF2B5EF4-FFF2-40B4-BE49-F238E27FC236}">
                  <a16:creationId xmlns:a16="http://schemas.microsoft.com/office/drawing/2014/main" id="{20FEA9F9-E094-CB1F-9404-BF14EC832A97}"/>
                </a:ext>
              </a:extLst>
            </p:cNvPr>
            <p:cNvSpPr/>
            <p:nvPr/>
          </p:nvSpPr>
          <p:spPr>
            <a:xfrm>
              <a:off x="2203870" y="4311231"/>
              <a:ext cx="245312" cy="205999"/>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grpSp>
      <p:sp>
        <p:nvSpPr>
          <p:cNvPr id="129" name="Isosceles Triangle 128">
            <a:extLst>
              <a:ext uri="{FF2B5EF4-FFF2-40B4-BE49-F238E27FC236}">
                <a16:creationId xmlns:a16="http://schemas.microsoft.com/office/drawing/2014/main" id="{57BBEB28-1F40-AC25-84D6-6363ADE76B84}"/>
              </a:ext>
            </a:extLst>
          </p:cNvPr>
          <p:cNvSpPr/>
          <p:nvPr/>
        </p:nvSpPr>
        <p:spPr>
          <a:xfrm>
            <a:off x="2695578" y="4630733"/>
            <a:ext cx="107119" cy="80029"/>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 Arial" panose="02020603050405020304"/>
            </a:endParaRPr>
          </a:p>
        </p:txBody>
      </p:sp>
      <p:cxnSp>
        <p:nvCxnSpPr>
          <p:cNvPr id="60" name="Straight Connector 59">
            <a:extLst>
              <a:ext uri="{FF2B5EF4-FFF2-40B4-BE49-F238E27FC236}">
                <a16:creationId xmlns:a16="http://schemas.microsoft.com/office/drawing/2014/main" id="{D26598B6-A514-6E79-D9EE-5E8F9BF3B497}"/>
              </a:ext>
            </a:extLst>
          </p:cNvPr>
          <p:cNvCxnSpPr>
            <a:cxnSpLocks/>
          </p:cNvCxnSpPr>
          <p:nvPr/>
        </p:nvCxnSpPr>
        <p:spPr>
          <a:xfrm flipH="1" flipV="1">
            <a:off x="895177" y="2737265"/>
            <a:ext cx="43669" cy="2101830"/>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D3D6227C-4DA0-A0B0-D62C-F8AC8850FF0A}"/>
              </a:ext>
            </a:extLst>
          </p:cNvPr>
          <p:cNvCxnSpPr>
            <a:cxnSpLocks/>
          </p:cNvCxnSpPr>
          <p:nvPr/>
        </p:nvCxnSpPr>
        <p:spPr>
          <a:xfrm flipH="1">
            <a:off x="932082" y="1623049"/>
            <a:ext cx="3449236" cy="1099066"/>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ED298FE7-4033-A006-62CF-530214A83B60}"/>
              </a:ext>
            </a:extLst>
          </p:cNvPr>
          <p:cNvCxnSpPr>
            <a:cxnSpLocks/>
            <a:endCxn id="81" idx="3"/>
          </p:cNvCxnSpPr>
          <p:nvPr/>
        </p:nvCxnSpPr>
        <p:spPr>
          <a:xfrm flipH="1">
            <a:off x="2864454" y="1344047"/>
            <a:ext cx="1463706" cy="2769"/>
          </a:xfrm>
          <a:prstGeom prst="line">
            <a:avLst/>
          </a:prstGeom>
          <a:ln w="28575">
            <a:solidFill>
              <a:srgbClr val="00B050"/>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sp>
        <p:nvSpPr>
          <p:cNvPr id="77" name="TextBox 76">
            <a:extLst>
              <a:ext uri="{FF2B5EF4-FFF2-40B4-BE49-F238E27FC236}">
                <a16:creationId xmlns:a16="http://schemas.microsoft.com/office/drawing/2014/main" id="{60DCAC7E-C057-B830-3C81-8704C527E63E}"/>
              </a:ext>
            </a:extLst>
          </p:cNvPr>
          <p:cNvSpPr txBox="1"/>
          <p:nvPr/>
        </p:nvSpPr>
        <p:spPr>
          <a:xfrm>
            <a:off x="2124097" y="2043239"/>
            <a:ext cx="625812" cy="207749"/>
          </a:xfrm>
          <a:prstGeom prst="rect">
            <a:avLst/>
          </a:prstGeom>
          <a:noFill/>
        </p:spPr>
        <p:txBody>
          <a:bodyPr wrap="square" lIns="68580" tIns="34290" rIns="68580" bIns="34290" rtlCol="0" anchor="t">
            <a:spAutoFit/>
          </a:bodyPr>
          <a:lstStyle/>
          <a:p>
            <a:r>
              <a:rPr lang="en-US" sz="900" b="1">
                <a:solidFill>
                  <a:prstClr val="black"/>
                </a:solidFill>
                <a:latin typeface=" Arial" panose="02020603050405020304"/>
              </a:rPr>
              <a:t> CoT</a:t>
            </a:r>
            <a:endParaRPr lang="en-US" sz="900" b="1">
              <a:solidFill>
                <a:prstClr val="black"/>
              </a:solidFill>
              <a:latin typeface="Calibri"/>
            </a:endParaRPr>
          </a:p>
        </p:txBody>
      </p:sp>
      <p:pic>
        <p:nvPicPr>
          <p:cNvPr id="81" name="Picture 80">
            <a:extLst>
              <a:ext uri="{FF2B5EF4-FFF2-40B4-BE49-F238E27FC236}">
                <a16:creationId xmlns:a16="http://schemas.microsoft.com/office/drawing/2014/main" id="{C4D76513-24DC-BED9-4146-CC66358F27A1}"/>
              </a:ext>
            </a:extLst>
          </p:cNvPr>
          <p:cNvPicPr>
            <a:picLocks noChangeAspect="1"/>
          </p:cNvPicPr>
          <p:nvPr/>
        </p:nvPicPr>
        <p:blipFill>
          <a:blip r:embed="rId15"/>
          <a:stretch>
            <a:fillRect/>
          </a:stretch>
        </p:blipFill>
        <p:spPr>
          <a:xfrm>
            <a:off x="2315914" y="1091411"/>
            <a:ext cx="548540" cy="510810"/>
          </a:xfrm>
          <a:prstGeom prst="rect">
            <a:avLst/>
          </a:prstGeom>
        </p:spPr>
      </p:pic>
      <p:sp>
        <p:nvSpPr>
          <p:cNvPr id="82" name="TextBox 81">
            <a:extLst>
              <a:ext uri="{FF2B5EF4-FFF2-40B4-BE49-F238E27FC236}">
                <a16:creationId xmlns:a16="http://schemas.microsoft.com/office/drawing/2014/main" id="{1DB90761-6761-B0DF-5ACC-2990755FED37}"/>
              </a:ext>
            </a:extLst>
          </p:cNvPr>
          <p:cNvSpPr txBox="1"/>
          <p:nvPr/>
        </p:nvSpPr>
        <p:spPr>
          <a:xfrm>
            <a:off x="2074658" y="1572373"/>
            <a:ext cx="1052949" cy="338554"/>
          </a:xfrm>
          <a:prstGeom prst="rect">
            <a:avLst/>
          </a:prstGeom>
          <a:noFill/>
          <a:ln>
            <a:noFill/>
          </a:ln>
        </p:spPr>
        <p:txBody>
          <a:bodyPr wrap="square" rtlCol="0">
            <a:spAutoFit/>
          </a:bodyPr>
          <a:lstStyle/>
          <a:p>
            <a:pPr algn="ctr">
              <a:buNone/>
            </a:pPr>
            <a:r>
              <a:rPr lang="en-US" sz="800" b="1">
                <a:latin typeface=" Arial" panose="02020603050405020304"/>
              </a:rPr>
              <a:t>Intel Community Data Lake</a:t>
            </a:r>
          </a:p>
        </p:txBody>
      </p:sp>
      <p:pic>
        <p:nvPicPr>
          <p:cNvPr id="88" name="Picture 87" descr="A picture containing text, furniture, worktable, seat&#10;&#10;AI-generated content may be incorrect.">
            <a:extLst>
              <a:ext uri="{FF2B5EF4-FFF2-40B4-BE49-F238E27FC236}">
                <a16:creationId xmlns:a16="http://schemas.microsoft.com/office/drawing/2014/main" id="{D3756C41-93BD-8A45-A681-9467DEECE7D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11355" y="5532192"/>
            <a:ext cx="581409" cy="394074"/>
          </a:xfrm>
          <a:prstGeom prst="rect">
            <a:avLst/>
          </a:prstGeom>
        </p:spPr>
      </p:pic>
      <p:pic>
        <p:nvPicPr>
          <p:cNvPr id="3" name="Picture 2">
            <a:extLst>
              <a:ext uri="{FF2B5EF4-FFF2-40B4-BE49-F238E27FC236}">
                <a16:creationId xmlns:a16="http://schemas.microsoft.com/office/drawing/2014/main" id="{7EE52731-A3BE-E4D6-DBA4-BCCFDB6CDBCA}"/>
              </a:ext>
            </a:extLst>
          </p:cNvPr>
          <p:cNvPicPr>
            <a:picLocks noChangeAspect="1"/>
          </p:cNvPicPr>
          <p:nvPr/>
        </p:nvPicPr>
        <p:blipFill>
          <a:blip r:embed="rId14"/>
          <a:stretch>
            <a:fillRect/>
          </a:stretch>
        </p:blipFill>
        <p:spPr>
          <a:xfrm>
            <a:off x="3848177" y="5667031"/>
            <a:ext cx="433302" cy="374880"/>
          </a:xfrm>
          <a:prstGeom prst="rect">
            <a:avLst/>
          </a:prstGeom>
        </p:spPr>
      </p:pic>
      <p:sp>
        <p:nvSpPr>
          <p:cNvPr id="9" name="TextBox 8">
            <a:extLst>
              <a:ext uri="{FF2B5EF4-FFF2-40B4-BE49-F238E27FC236}">
                <a16:creationId xmlns:a16="http://schemas.microsoft.com/office/drawing/2014/main" id="{EC63CCB4-4F98-B35D-EAD6-B6154B4C5DDA}"/>
              </a:ext>
            </a:extLst>
          </p:cNvPr>
          <p:cNvSpPr txBox="1"/>
          <p:nvPr/>
        </p:nvSpPr>
        <p:spPr>
          <a:xfrm>
            <a:off x="3794395" y="6011651"/>
            <a:ext cx="676974" cy="207749"/>
          </a:xfrm>
          <a:prstGeom prst="rect">
            <a:avLst/>
          </a:prstGeom>
          <a:noFill/>
          <a:ln>
            <a:solidFill>
              <a:schemeClr val="bg1"/>
            </a:solidFill>
          </a:ln>
        </p:spPr>
        <p:txBody>
          <a:bodyPr wrap="square" lIns="68580" tIns="34290" rIns="68580" bIns="34290" rtlCol="0" anchor="ctr">
            <a:spAutoFit/>
          </a:bodyPr>
          <a:lstStyle/>
          <a:p>
            <a:pPr algn="ctr"/>
            <a:r>
              <a:rPr lang="en-US" sz="700" b="1">
                <a:solidFill>
                  <a:prstClr val="black"/>
                </a:solidFill>
                <a:latin typeface="Arial"/>
                <a:ea typeface="Calibri"/>
                <a:cs typeface="Arial"/>
              </a:rPr>
              <a:t>FAAD C2</a:t>
            </a:r>
            <a:r>
              <a:rPr lang="en-US" sz="900" b="1">
                <a:solidFill>
                  <a:prstClr val="black"/>
                </a:solidFill>
                <a:latin typeface="Arial"/>
                <a:ea typeface="Calibri"/>
                <a:cs typeface="Arial"/>
              </a:rPr>
              <a:t> </a:t>
            </a:r>
            <a:endParaRPr lang="en-US" sz="900" b="1">
              <a:solidFill>
                <a:prstClr val="black"/>
              </a:solidFill>
              <a:latin typeface="Arial"/>
              <a:cs typeface="Arial"/>
            </a:endParaRPr>
          </a:p>
        </p:txBody>
      </p:sp>
      <p:pic>
        <p:nvPicPr>
          <p:cNvPr id="11" name="Picture 10">
            <a:extLst>
              <a:ext uri="{FF2B5EF4-FFF2-40B4-BE49-F238E27FC236}">
                <a16:creationId xmlns:a16="http://schemas.microsoft.com/office/drawing/2014/main" id="{D3094A8F-5183-F0F3-7F15-271472C982BD}"/>
              </a:ext>
            </a:extLst>
          </p:cNvPr>
          <p:cNvPicPr>
            <a:picLocks noChangeAspect="1"/>
          </p:cNvPicPr>
          <p:nvPr/>
        </p:nvPicPr>
        <p:blipFill>
          <a:blip r:embed="rId16">
            <a:extLst>
              <a:ext uri="{BEBA8EAE-BF5A-486C-A8C5-ECC9F3942E4B}">
                <a14:imgProps xmlns:a14="http://schemas.microsoft.com/office/drawing/2010/main">
                  <a14:imgLayer r:embed="rId17">
                    <a14:imgEffect>
                      <a14:backgroundRemoval t="10000" b="90000" l="10000" r="90000"/>
                    </a14:imgEffect>
                  </a14:imgLayer>
                </a14:imgProps>
              </a:ext>
            </a:extLst>
          </a:blip>
          <a:stretch>
            <a:fillRect/>
          </a:stretch>
        </p:blipFill>
        <p:spPr>
          <a:xfrm>
            <a:off x="6272104" y="5761671"/>
            <a:ext cx="825653" cy="825653"/>
          </a:xfrm>
          <a:prstGeom prst="rect">
            <a:avLst/>
          </a:prstGeom>
        </p:spPr>
      </p:pic>
      <p:pic>
        <p:nvPicPr>
          <p:cNvPr id="14" name="Picture 13" descr="Military radio simple icon Stock-Vektorgrafik | Adobe Stock">
            <a:extLst>
              <a:ext uri="{FF2B5EF4-FFF2-40B4-BE49-F238E27FC236}">
                <a16:creationId xmlns:a16="http://schemas.microsoft.com/office/drawing/2014/main" id="{13BC231F-783A-9410-1739-8C9536E41E6B}"/>
              </a:ext>
            </a:extLst>
          </p:cNvPr>
          <p:cNvPicPr>
            <a:picLocks noChangeAspect="1" noChangeArrowheads="1"/>
          </p:cNvPicPr>
          <p:nvPr/>
        </p:nvPicPr>
        <p:blipFill>
          <a:blip r:embed="rId18" cstate="print">
            <a:extLst>
              <a:ext uri="{BEBA8EAE-BF5A-486C-A8C5-ECC9F3942E4B}">
                <a14:imgProps xmlns:a14="http://schemas.microsoft.com/office/drawing/2010/main">
                  <a14:imgLayer r:embed="rId19">
                    <a14:imgEffect>
                      <a14:backgroundRemoval t="6700" b="93600" l="10000" r="90000">
                        <a14:foregroundMark x1="57100" y1="16500" x2="57100" y2="16500"/>
                        <a14:foregroundMark x1="56100" y1="6700" x2="56100" y2="6700"/>
                        <a14:foregroundMark x1="44000" y1="78300" x2="44000" y2="78300"/>
                        <a14:foregroundMark x1="44000" y1="81500" x2="44000" y2="81500"/>
                        <a14:foregroundMark x1="43900" y1="85100" x2="43900" y2="85100"/>
                        <a14:foregroundMark x1="38800" y1="93600" x2="38800" y2="93600"/>
                        <a14:foregroundMark x1="50300" y1="78500" x2="50300" y2="78500"/>
                        <a14:foregroundMark x1="50100" y1="75400" x2="50100" y2="75400"/>
                        <a14:foregroundMark x1="51100" y1="66000" x2="51100" y2="66000"/>
                        <a14:foregroundMark x1="56700" y1="78800" x2="56700" y2="78800"/>
                        <a14:foregroundMark x1="50400" y1="81500" x2="50400" y2="81500"/>
                        <a14:foregroundMark x1="54900" y1="81700" x2="54900" y2="81700"/>
                        <a14:foregroundMark x1="55700" y1="85300" x2="55700" y2="85300"/>
                        <a14:foregroundMark x1="50100" y1="85000" x2="50100" y2="85000"/>
                        <a14:foregroundMark x1="49900" y1="88100" x2="49900" y2="88100"/>
                        <a14:foregroundMark x1="43200" y1="87600" x2="43200" y2="87600"/>
                        <a14:foregroundMark x1="55100" y1="87800" x2="55100" y2="87800"/>
                      </a14:backgroundRemoval>
                    </a14:imgEffect>
                  </a14:imgLayer>
                </a14:imgProps>
              </a:ext>
              <a:ext uri="{28A0092B-C50C-407E-A947-70E740481C1C}">
                <a14:useLocalDpi xmlns:a14="http://schemas.microsoft.com/office/drawing/2010/main" val="0"/>
              </a:ext>
            </a:extLst>
          </a:blip>
          <a:srcRect/>
          <a:stretch>
            <a:fillRect/>
          </a:stretch>
        </p:blipFill>
        <p:spPr bwMode="auto">
          <a:xfrm rot="300000">
            <a:off x="6035633" y="5833814"/>
            <a:ext cx="681366" cy="681366"/>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EC922ED-792E-3322-93AD-8856455CD3D4}"/>
              </a:ext>
            </a:extLst>
          </p:cNvPr>
          <p:cNvSpPr/>
          <p:nvPr/>
        </p:nvSpPr>
        <p:spPr>
          <a:xfrm>
            <a:off x="5856239" y="4698207"/>
            <a:ext cx="1329941" cy="1807424"/>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prstClr val="white"/>
              </a:solidFill>
              <a:latin typeface="Calibri"/>
            </a:endParaRPr>
          </a:p>
        </p:txBody>
      </p:sp>
      <p:sp>
        <p:nvSpPr>
          <p:cNvPr id="20" name="Rectangle 19">
            <a:extLst>
              <a:ext uri="{FF2B5EF4-FFF2-40B4-BE49-F238E27FC236}">
                <a16:creationId xmlns:a16="http://schemas.microsoft.com/office/drawing/2014/main" id="{83A62269-C8A5-90A8-C2C7-2FB622D20497}"/>
              </a:ext>
            </a:extLst>
          </p:cNvPr>
          <p:cNvSpPr/>
          <p:nvPr/>
        </p:nvSpPr>
        <p:spPr>
          <a:xfrm>
            <a:off x="5884294" y="4725663"/>
            <a:ext cx="1276102" cy="280097"/>
          </a:xfrm>
          <a:prstGeom prst="rect">
            <a:avLst/>
          </a:prstGeom>
          <a:solidFill>
            <a:schemeClr val="bg1"/>
          </a:solid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900" b="1">
                <a:solidFill>
                  <a:prstClr val="black"/>
                </a:solidFill>
                <a:latin typeface=" Arial" panose="02020603050405020304"/>
                <a:cs typeface="Arial"/>
              </a:rPr>
              <a:t>Titan System via </a:t>
            </a:r>
            <a:endParaRPr lang="en-US" sz="900" b="1">
              <a:solidFill>
                <a:prstClr val="black"/>
              </a:solidFill>
              <a:latin typeface=" Arial" panose="02020603050405020304"/>
              <a:cs typeface="Arial" panose="020B0604020202020204" pitchFamily="34" charset="0"/>
            </a:endParaRPr>
          </a:p>
          <a:p>
            <a:pPr algn="ctr"/>
            <a:r>
              <a:rPr lang="en-US" sz="900" b="1">
                <a:solidFill>
                  <a:prstClr val="black"/>
                </a:solidFill>
                <a:latin typeface=" Arial" panose="02020603050405020304"/>
                <a:cs typeface="Arial"/>
              </a:rPr>
              <a:t>MPU5 Network</a:t>
            </a:r>
            <a:endParaRPr lang="en-US" sz="900" b="1">
              <a:solidFill>
                <a:prstClr val="black"/>
              </a:solidFill>
              <a:latin typeface=" Arial" panose="02020603050405020304"/>
              <a:cs typeface="Arial" panose="020B0604020202020204" pitchFamily="34" charset="0"/>
            </a:endParaRPr>
          </a:p>
        </p:txBody>
      </p:sp>
      <p:pic>
        <p:nvPicPr>
          <p:cNvPr id="23" name="Picture 2" descr="Joint Battle Command Platform (JBC-P ...">
            <a:extLst>
              <a:ext uri="{FF2B5EF4-FFF2-40B4-BE49-F238E27FC236}">
                <a16:creationId xmlns:a16="http://schemas.microsoft.com/office/drawing/2014/main" id="{73FFB85D-5C0C-492C-09CA-5FEE53DC10B1}"/>
              </a:ext>
            </a:extLst>
          </p:cNvPr>
          <p:cNvPicPr>
            <a:picLocks noChangeAspect="1" noChangeArrowheads="1"/>
          </p:cNvPicPr>
          <p:nvPr/>
        </p:nvPicPr>
        <p:blipFill>
          <a:blip r:embed="rId20" cstate="print">
            <a:extLst>
              <a:ext uri="{BEBA8EAE-BF5A-486C-A8C5-ECC9F3942E4B}">
                <a14:imgProps xmlns:a14="http://schemas.microsoft.com/office/drawing/2010/main">
                  <a14:imgLayer r:embed="rId21">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6201190" y="5115192"/>
            <a:ext cx="567880" cy="37936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Military radio simple icon Stock-Vektorgrafik | Adobe Stock">
            <a:extLst>
              <a:ext uri="{FF2B5EF4-FFF2-40B4-BE49-F238E27FC236}">
                <a16:creationId xmlns:a16="http://schemas.microsoft.com/office/drawing/2014/main" id="{15E9127A-9055-8DA7-6297-4088CFD9CA0A}"/>
              </a:ext>
            </a:extLst>
          </p:cNvPr>
          <p:cNvPicPr>
            <a:picLocks noChangeAspect="1" noChangeArrowheads="1"/>
          </p:cNvPicPr>
          <p:nvPr/>
        </p:nvPicPr>
        <p:blipFill>
          <a:blip r:embed="rId18" cstate="print">
            <a:extLst>
              <a:ext uri="{BEBA8EAE-BF5A-486C-A8C5-ECC9F3942E4B}">
                <a14:imgProps xmlns:a14="http://schemas.microsoft.com/office/drawing/2010/main">
                  <a14:imgLayer r:embed="rId19">
                    <a14:imgEffect>
                      <a14:backgroundRemoval t="6700" b="93600" l="10000" r="90000">
                        <a14:foregroundMark x1="57100" y1="16500" x2="57100" y2="16500"/>
                        <a14:foregroundMark x1="56100" y1="6700" x2="56100" y2="6700"/>
                        <a14:foregroundMark x1="44000" y1="78300" x2="44000" y2="78300"/>
                        <a14:foregroundMark x1="44000" y1="81500" x2="44000" y2="81500"/>
                        <a14:foregroundMark x1="43900" y1="85100" x2="43900" y2="85100"/>
                        <a14:foregroundMark x1="38800" y1="93600" x2="38800" y2="93600"/>
                        <a14:foregroundMark x1="50300" y1="78500" x2="50300" y2="78500"/>
                        <a14:foregroundMark x1="50100" y1="75400" x2="50100" y2="75400"/>
                        <a14:foregroundMark x1="51100" y1="66000" x2="51100" y2="66000"/>
                        <a14:foregroundMark x1="56700" y1="78800" x2="56700" y2="78800"/>
                        <a14:foregroundMark x1="50400" y1="81500" x2="50400" y2="81500"/>
                        <a14:foregroundMark x1="54900" y1="81700" x2="54900" y2="81700"/>
                        <a14:foregroundMark x1="55700" y1="85300" x2="55700" y2="85300"/>
                        <a14:foregroundMark x1="50100" y1="85000" x2="50100" y2="85000"/>
                        <a14:foregroundMark x1="49900" y1="88100" x2="49900" y2="88100"/>
                        <a14:foregroundMark x1="43200" y1="87600" x2="43200" y2="87600"/>
                        <a14:foregroundMark x1="55100" y1="87800" x2="55100" y2="87800"/>
                      </a14:backgroundRemoval>
                    </a14:imgEffect>
                  </a14:imgLayer>
                </a14:imgProps>
              </a:ext>
              <a:ext uri="{28A0092B-C50C-407E-A947-70E740481C1C}">
                <a14:useLocalDpi xmlns:a14="http://schemas.microsoft.com/office/drawing/2010/main" val="0"/>
              </a:ext>
            </a:extLst>
          </a:blip>
          <a:srcRect/>
          <a:stretch>
            <a:fillRect/>
          </a:stretch>
        </p:blipFill>
        <p:spPr bwMode="auto">
          <a:xfrm rot="-180000">
            <a:off x="6448978" y="4998003"/>
            <a:ext cx="681366" cy="681366"/>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a:extLst>
              <a:ext uri="{FF2B5EF4-FFF2-40B4-BE49-F238E27FC236}">
                <a16:creationId xmlns:a16="http://schemas.microsoft.com/office/drawing/2014/main" id="{A6781A35-E9A4-B1D6-4FCF-9BA4C0B2A38F}"/>
              </a:ext>
            </a:extLst>
          </p:cNvPr>
          <p:cNvCxnSpPr>
            <a:cxnSpLocks/>
          </p:cNvCxnSpPr>
          <p:nvPr/>
        </p:nvCxnSpPr>
        <p:spPr>
          <a:xfrm flipV="1">
            <a:off x="6776440" y="5643315"/>
            <a:ext cx="22878" cy="348206"/>
          </a:xfrm>
          <a:prstGeom prst="line">
            <a:avLst/>
          </a:prstGeom>
          <a:ln w="28575">
            <a:solidFill>
              <a:srgbClr val="00B050"/>
            </a:solidFill>
            <a:prstDash val="dash"/>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5E0D4E35-B502-2A03-8D98-24635182DF25}"/>
              </a:ext>
            </a:extLst>
          </p:cNvPr>
          <p:cNvCxnSpPr>
            <a:cxnSpLocks/>
          </p:cNvCxnSpPr>
          <p:nvPr/>
        </p:nvCxnSpPr>
        <p:spPr>
          <a:xfrm flipH="1" flipV="1">
            <a:off x="5305799" y="4961678"/>
            <a:ext cx="957305" cy="239185"/>
          </a:xfrm>
          <a:prstGeom prst="line">
            <a:avLst/>
          </a:prstGeom>
          <a:ln w="28575">
            <a:solidFill>
              <a:srgbClr val="00B050"/>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69B539E-0BE8-0304-8215-B31748FEDC92}"/>
              </a:ext>
            </a:extLst>
          </p:cNvPr>
          <p:cNvCxnSpPr>
            <a:cxnSpLocks/>
          </p:cNvCxnSpPr>
          <p:nvPr/>
        </p:nvCxnSpPr>
        <p:spPr>
          <a:xfrm flipH="1" flipV="1">
            <a:off x="3459414" y="3916370"/>
            <a:ext cx="1934228" cy="73109"/>
          </a:xfrm>
          <a:prstGeom prst="line">
            <a:avLst/>
          </a:prstGeom>
          <a:ln w="28575">
            <a:solidFill>
              <a:srgbClr val="00B050"/>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75F65C0-BAE8-4762-965E-0BC1E6254F69}"/>
              </a:ext>
            </a:extLst>
          </p:cNvPr>
          <p:cNvCxnSpPr>
            <a:cxnSpLocks/>
          </p:cNvCxnSpPr>
          <p:nvPr/>
        </p:nvCxnSpPr>
        <p:spPr>
          <a:xfrm flipH="1" flipV="1">
            <a:off x="3430106" y="4248524"/>
            <a:ext cx="1348074" cy="112185"/>
          </a:xfrm>
          <a:prstGeom prst="line">
            <a:avLst/>
          </a:prstGeom>
          <a:ln w="28575">
            <a:solidFill>
              <a:srgbClr val="00B050"/>
            </a:solidFill>
            <a:prstDash val="dash"/>
            <a:headEnd type="non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9724754"/>
      </p:ext>
    </p:extLst>
  </p:cSld>
  <p:clrMapOvr>
    <a:masterClrMapping/>
  </p:clrMapOvr>
</p:sld>
</file>

<file path=ppt/theme/theme1.xml><?xml version="1.0" encoding="utf-8"?>
<a:theme xmlns:a="http://schemas.openxmlformats.org/drawingml/2006/main" name="V CORPS TEMPLATE CU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 Corps Slide Format ao 20JUN23" id="{BF17F0C5-69BE-4221-A8F4-94EAA50AF0A8}" vid="{0B6BAF0E-1E24-4AE6-ACFA-9F8EEC1A7F01}"/>
    </a:ext>
  </a:extLst>
</a:theme>
</file>

<file path=ppt/theme/theme2.xml><?xml version="1.0" encoding="utf-8"?>
<a:theme xmlns:a="http://schemas.openxmlformats.org/drawingml/2006/main" name="29_PEO Soldier Flag Template">
  <a:themeElements>
    <a:clrScheme name="Custom 9">
      <a:dk1>
        <a:sysClr val="windowText" lastClr="000000"/>
      </a:dk1>
      <a:lt1>
        <a:sysClr val="window" lastClr="FFFFFF"/>
      </a:lt1>
      <a:dk2>
        <a:srgbClr val="4E3B30"/>
      </a:dk2>
      <a:lt2>
        <a:srgbClr val="FFFFFF"/>
      </a:lt2>
      <a:accent1>
        <a:srgbClr val="595959"/>
      </a:accent1>
      <a:accent2>
        <a:srgbClr val="D1CC00"/>
      </a:accent2>
      <a:accent3>
        <a:srgbClr val="A50021"/>
      </a:accent3>
      <a:accent4>
        <a:srgbClr val="595959"/>
      </a:accent4>
      <a:accent5>
        <a:srgbClr val="D1CC00"/>
      </a:accent5>
      <a:accent6>
        <a:srgbClr val="A50021"/>
      </a:accent6>
      <a:hlink>
        <a:srgbClr val="0070C0"/>
      </a:hlink>
      <a:folHlink>
        <a:srgbClr val="0070C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60000"/>
          </a:spcBef>
          <a:spcAft>
            <a:spcPct val="0"/>
          </a:spcAft>
          <a:buClr>
            <a:schemeClr val="accent2"/>
          </a:buClr>
          <a:buSzTx/>
          <a:buFont typeface="Wingdings" pitchFamily="2" charset="2"/>
          <a:buChar char="§"/>
          <a:tabLst/>
          <a:defRPr kumimoji="0" lang="en-US" sz="16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60000"/>
          </a:spcBef>
          <a:spcAft>
            <a:spcPct val="0"/>
          </a:spcAft>
          <a:buClr>
            <a:schemeClr val="accent2"/>
          </a:buClr>
          <a:buSzTx/>
          <a:buFont typeface="Wingdings" pitchFamily="2" charset="2"/>
          <a:buChar char="§"/>
          <a:tabLst/>
          <a:defRPr kumimoji="0" lang="en-US" sz="1600" b="0" i="0" u="none" strike="noStrike" cap="none" normalizeH="0" baseline="0" smtClean="0">
            <a:ln>
              <a:noFill/>
            </a:ln>
            <a:solidFill>
              <a:schemeClr val="tx1"/>
            </a:solidFill>
            <a:effectLst/>
            <a:latin typeface="Verdana" pitchFamily="34" charset="0"/>
          </a:defRPr>
        </a:defPPr>
      </a:lstStyle>
    </a:lnDef>
    <a:txDef>
      <a:spPr>
        <a:noFill/>
      </a:spPr>
      <a:bodyPr wrap="square" rtlCol="0">
        <a:spAutoFit/>
      </a:bodyPr>
      <a:lstStyle>
        <a:defPPr algn="ctr">
          <a:defRPr sz="2800" dirty="0" smtClean="0"/>
        </a:defPPr>
      </a:lstStyle>
    </a:txDef>
  </a:objectDefaults>
  <a:extraClrSchemeLst>
    <a:extraClrScheme>
      <a:clrScheme name="1_PEO Soldier Flag Templa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PEO Soldier Flag Templa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PEO Soldier Flag Templa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PEO Soldier Flag Templa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PEO Soldier Flag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PEO Soldier Flag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PEO Soldier Flag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PEO Soldier Flag Template 8">
        <a:dk1>
          <a:srgbClr val="000000"/>
        </a:dk1>
        <a:lt1>
          <a:srgbClr val="FFFFFF"/>
        </a:lt1>
        <a:dk2>
          <a:srgbClr val="000000"/>
        </a:dk2>
        <a:lt2>
          <a:srgbClr val="969696"/>
        </a:lt2>
        <a:accent1>
          <a:srgbClr val="F8F8F8"/>
        </a:accent1>
        <a:accent2>
          <a:srgbClr val="003366"/>
        </a:accent2>
        <a:accent3>
          <a:srgbClr val="FFFFFF"/>
        </a:accent3>
        <a:accent4>
          <a:srgbClr val="000000"/>
        </a:accent4>
        <a:accent5>
          <a:srgbClr val="FBFBFB"/>
        </a:accent5>
        <a:accent6>
          <a:srgbClr val="002D5C"/>
        </a:accent6>
        <a:hlink>
          <a:srgbClr val="006699"/>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V CORPS TEMPLATE CU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V Corps Slide Format ao 20JUN23" id="{BF17F0C5-69BE-4221-A8F4-94EAA50AF0A8}" vid="{0B6BAF0E-1E24-4AE6-ACFA-9F8EEC1A7F01}"/>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d4f5c2a6-3171-49ac-bd25-7e125258e01c">
      <Terms xmlns="http://schemas.microsoft.com/office/infopath/2007/PartnerControls"/>
    </lcf76f155ced4ddcb4097134ff3c332f>
    <TaxCatchAll xmlns="13083edf-72a1-4e5f-bb5f-058949bb15e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C1DCF9B88B79B48A72659C4ED3B6C59" ma:contentTypeVersion="12" ma:contentTypeDescription="Create a new document." ma:contentTypeScope="" ma:versionID="8f2b397eec98a66d50b6c6f1a1a29b44">
  <xsd:schema xmlns:xsd="http://www.w3.org/2001/XMLSchema" xmlns:xs="http://www.w3.org/2001/XMLSchema" xmlns:p="http://schemas.microsoft.com/office/2006/metadata/properties" xmlns:ns2="d4f5c2a6-3171-49ac-bd25-7e125258e01c" xmlns:ns3="13083edf-72a1-4e5f-bb5f-058949bb15e1" targetNamespace="http://schemas.microsoft.com/office/2006/metadata/properties" ma:root="true" ma:fieldsID="465fcdc0cc00aec7720dcf9351064f86" ns2:_="" ns3:_="">
    <xsd:import namespace="d4f5c2a6-3171-49ac-bd25-7e125258e01c"/>
    <xsd:import namespace="13083edf-72a1-4e5f-bb5f-058949bb15e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f5c2a6-3171-49ac-bd25-7e125258e0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cc874fec-6985-468d-9a86-0194f6fd86dc"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3083edf-72a1-4e5f-bb5f-058949bb15e1"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5b53053f-f255-4409-86fb-dfdb5febdd39}" ma:internalName="TaxCatchAll" ma:showField="CatchAllData" ma:web="13083edf-72a1-4e5f-bb5f-058949bb15e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67D9EE-6D30-4BB4-B210-AA3C274FB11F}">
  <ds:schemaRefs>
    <ds:schemaRef ds:uri="http://schemas.microsoft.com/sharepoint/v3/contenttype/forms"/>
  </ds:schemaRefs>
</ds:datastoreItem>
</file>

<file path=customXml/itemProps2.xml><?xml version="1.0" encoding="utf-8"?>
<ds:datastoreItem xmlns:ds="http://schemas.openxmlformats.org/officeDocument/2006/customXml" ds:itemID="{721869AF-B993-4D65-9D37-2F4DBA5B433B}">
  <ds:schemaRefs>
    <ds:schemaRef ds:uri="13083edf-72a1-4e5f-bb5f-058949bb15e1"/>
    <ds:schemaRef ds:uri="d4f5c2a6-3171-49ac-bd25-7e125258e01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26FA598-0818-4301-A11A-F1ED557182BC}">
  <ds:schemaRefs>
    <ds:schemaRef ds:uri="13083edf-72a1-4e5f-bb5f-058949bb15e1"/>
    <ds:schemaRef ds:uri="d4f5c2a6-3171-49ac-bd25-7e125258e0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554eecc5-e26c-4620-b240-5a8bb326c33d}" enabled="1" method="Privileged" siteId="{fae6d70f-954b-4811-92b6-0530d6f84c43}" removed="0"/>
</clbl:labelList>
</file>

<file path=docProps/app.xml><?xml version="1.0" encoding="utf-8"?>
<Properties xmlns="http://schemas.openxmlformats.org/officeDocument/2006/extended-properties" xmlns:vt="http://schemas.openxmlformats.org/officeDocument/2006/docPropsVTypes">
  <TotalTime>0</TotalTime>
  <Words>343</Words>
  <Application>Microsoft Office PowerPoint</Application>
  <PresentationFormat>On-screen Show (4:3)</PresentationFormat>
  <Paragraphs>114</Paragraphs>
  <Slides>2</Slides>
  <Notes>2</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vt:i4>
      </vt:variant>
    </vt:vector>
  </HeadingPairs>
  <TitlesOfParts>
    <vt:vector size="11" baseType="lpstr">
      <vt:lpstr> Arial</vt:lpstr>
      <vt:lpstr>Arial</vt:lpstr>
      <vt:lpstr>Calibri</vt:lpstr>
      <vt:lpstr>Times New Roman</vt:lpstr>
      <vt:lpstr>Verdana</vt:lpstr>
      <vt:lpstr>Wingdings</vt:lpstr>
      <vt:lpstr>V CORPS TEMPLATE CUI</vt:lpstr>
      <vt:lpstr>29_PEO Soldier Flag Template</vt:lpstr>
      <vt:lpstr>1_V CORPS TEMPLATE CUI</vt:lpstr>
      <vt:lpstr>PowerPoint Presentation</vt:lpstr>
      <vt:lpstr>PowerPoint Presentation</vt:lpstr>
    </vt:vector>
  </TitlesOfParts>
  <Company>United States Army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Gleason, Joel P COL MIL USARMY V COPRS</dc:creator>
  <cp:lastModifiedBy>Rhooms, Oniel G MAJ USARMY V CORPS (USA)</cp:lastModifiedBy>
  <cp:revision>3</cp:revision>
  <cp:lastPrinted>2024-04-25T10:40:03Z</cp:lastPrinted>
  <dcterms:created xsi:type="dcterms:W3CDTF">2020-05-28T14:52:25Z</dcterms:created>
  <dcterms:modified xsi:type="dcterms:W3CDTF">2025-06-22T15:14:00Z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0x0101009C1DCF9B88B79B48A72659C4ED3B6C59</vt:lpwstr>
  </property>
  <property fmtid="{D5CDD505-2E9C-101B-9397-08002B2CF9AE}" pid="3" name="_dlc_DocIdItemGuid">
    <vt:lpwstr>1cc1d330-d6e3-41ae-8f94-0900ca04e197</vt:lpwstr>
  </property>
  <property fmtid="{D5CDD505-2E9C-101B-9397-08002B2CF9AE}" pid="4" name="MediaServiceImageTags">
    <vt:lpwstr/>
  </property>
</Properties>
</file>