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smtClean="0"/>
              <a:t>패션 기업 </a:t>
            </a:r>
            <a:r>
              <a:rPr lang="en-US" altLang="ko-KR" sz="1200" b="1" dirty="0" smtClean="0"/>
              <a:t>ZARA </a:t>
            </a:r>
            <a:r>
              <a:rPr lang="ko-KR" altLang="en-US" sz="1200" b="1" dirty="0" err="1" smtClean="0"/>
              <a:t>빅</a:t>
            </a:r>
            <a:r>
              <a:rPr lang="ko-KR" altLang="en-US" sz="1200" b="1" dirty="0" smtClean="0"/>
              <a:t> 데이터를 이용한 고객 </a:t>
            </a:r>
            <a:r>
              <a:rPr lang="en-US" altLang="ko-KR" sz="1200" b="1" dirty="0" smtClean="0"/>
              <a:t>NEEDS </a:t>
            </a:r>
            <a:r>
              <a:rPr lang="ko-KR" altLang="en-US" sz="1200" b="1" dirty="0" smtClean="0"/>
              <a:t>상품 개발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</a:t>
            </a:r>
            <a:r>
              <a:rPr lang="ko-KR" altLang="en-US" sz="1200" b="1" dirty="0" smtClean="0"/>
              <a:t>큰 마케팅 비용을 지출 하지 않고 고객들이 사고 싶은 또는 사고 싶어 할 것 같은 상품을 만드는 것을 목적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- </a:t>
            </a:r>
            <a:r>
              <a:rPr lang="ko-KR" altLang="en-US" sz="1200" b="1" dirty="0" smtClean="0"/>
              <a:t>매장에서 </a:t>
            </a:r>
            <a:r>
              <a:rPr lang="ko-KR" altLang="en-US" sz="1200" b="1" dirty="0" err="1" smtClean="0"/>
              <a:t>판배</a:t>
            </a:r>
            <a:r>
              <a:rPr lang="ko-KR" altLang="en-US" sz="1200" b="1" dirty="0" smtClean="0"/>
              <a:t> 되는 모든 옷에 </a:t>
            </a:r>
            <a:r>
              <a:rPr lang="en-US" altLang="ko-KR" sz="1200" b="1" dirty="0" smtClean="0"/>
              <a:t>RFID </a:t>
            </a:r>
            <a:r>
              <a:rPr lang="ko-KR" altLang="en-US" sz="1200" b="1" dirty="0" smtClean="0"/>
              <a:t>태그를 부착하여 그 옷의 </a:t>
            </a:r>
            <a:r>
              <a:rPr lang="ko-KR" altLang="en-US" sz="1200" b="1" dirty="0" err="1" smtClean="0"/>
              <a:t>원재단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색상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지퍼</a:t>
            </a:r>
            <a:r>
              <a:rPr lang="en-US" altLang="ko-KR" sz="1200" b="1" dirty="0" smtClean="0"/>
              <a:t>,</a:t>
            </a:r>
            <a:r>
              <a:rPr lang="ko-KR" altLang="en-US" sz="1200" b="1" dirty="0" err="1" smtClean="0"/>
              <a:t>단추등의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저장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 3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분석 및 가시화 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- </a:t>
            </a:r>
            <a:r>
              <a:rPr lang="en-US" altLang="ko-KR" sz="1200" b="1" dirty="0" smtClean="0"/>
              <a:t>RFID </a:t>
            </a:r>
            <a:r>
              <a:rPr lang="ko-KR" altLang="en-US" sz="1200" b="1" dirty="0" smtClean="0"/>
              <a:t>태그는 상품의 재고 상태를 실시간으로 확인 가능하며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태그가 탈의실로 들어가고 </a:t>
            </a:r>
            <a:r>
              <a:rPr lang="ko-KR" altLang="en-US" sz="1200" b="1" dirty="0" err="1" smtClean="0"/>
              <a:t>나올때</a:t>
            </a:r>
            <a:r>
              <a:rPr lang="ko-KR" altLang="en-US" sz="1200" b="1" dirty="0" smtClean="0"/>
              <a:t> 데이터가 수집되어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어떤 옷이 탈의실에 자주 들어 갔는지를 알 수 있음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200" b="1" dirty="0" smtClean="0"/>
              <a:t>4) </a:t>
            </a:r>
            <a:r>
              <a:rPr lang="ko-KR" altLang="en-US" sz="1200" b="1" dirty="0" smtClean="0"/>
              <a:t>결론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RFID </a:t>
            </a:r>
            <a:r>
              <a:rPr lang="ko-KR" altLang="en-US" sz="1200" b="1" dirty="0" smtClean="0"/>
              <a:t>태</a:t>
            </a:r>
            <a:r>
              <a:rPr lang="ko-KR" altLang="en-US" sz="1200" b="1" dirty="0"/>
              <a:t>그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DATA </a:t>
            </a:r>
            <a:r>
              <a:rPr lang="ko-KR" altLang="en-US" sz="1200" b="1" dirty="0" smtClean="0"/>
              <a:t>정보를 </a:t>
            </a:r>
            <a:r>
              <a:rPr lang="en-US" altLang="ko-KR" sz="1200" b="1" dirty="0" smtClean="0"/>
              <a:t>24</a:t>
            </a:r>
            <a:r>
              <a:rPr lang="ko-KR" altLang="en-US" sz="1200" b="1" dirty="0" smtClean="0"/>
              <a:t>시간 동안 실시간으로 분석을 함으로써 매장의 실시간 재고 파악 및 고객이 선호하는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디자인들을 예측할 수 있었음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                                                                                       </a:t>
            </a:r>
            <a:r>
              <a:rPr lang="en-US" altLang="ko-KR" sz="1050" b="1" dirty="0" smtClean="0"/>
              <a:t>#</a:t>
            </a:r>
            <a:r>
              <a:rPr lang="ko-KR" altLang="en-US" sz="1050" b="1" dirty="0" smtClean="0"/>
              <a:t>출처</a:t>
            </a:r>
            <a:r>
              <a:rPr lang="en-US" altLang="ko-KR" sz="1050" b="1" dirty="0" smtClean="0"/>
              <a:t>:</a:t>
            </a:r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                                                                                                                       https</a:t>
            </a:r>
            <a:r>
              <a:rPr lang="en-US" altLang="ko-KR" sz="1050" b="1" dirty="0"/>
              <a:t>://blog.naver.com/ncs_1/221726867070</a:t>
            </a:r>
            <a:endParaRPr lang="ko-KR" alt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기업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140052" cy="17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73" y="871197"/>
            <a:ext cx="1208724" cy="54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67" y="6275277"/>
            <a:ext cx="1305645" cy="24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5" y="1547791"/>
            <a:ext cx="4098776" cy="4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9401" y="6168867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579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충전소 입지 후보지에 </a:t>
            </a:r>
            <a:r>
              <a:rPr lang="ko-KR" altLang="en-US" sz="1200" b="1" dirty="0"/>
              <a:t>대한 데이터 기반의 결과 도출과 향후 입지선정에 활용하기 위한 모델개발</a:t>
            </a:r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입지선정 요건에 대한 과학적이고 객관적 지표로 </a:t>
            </a:r>
            <a:r>
              <a:rPr lang="ko-KR" altLang="en-US" sz="1200" b="1" dirty="0" smtClean="0"/>
              <a:t>활용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사용자 불편 최소화로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사용촉진을 위한 홍보 매개체로 활용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6335249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559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대구광역시 「미래형자동차 선도도시 조성」 정책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주행거리 제약 </a:t>
            </a:r>
            <a:r>
              <a:rPr lang="ko-KR" altLang="en-US" sz="1200" b="1" dirty="0" smtClean="0"/>
              <a:t>해결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최적의 충전인프라 입지선정 요구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5832648" cy="42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5" y="1547791"/>
            <a:ext cx="4098776" cy="4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충전소 입지 후보지에 </a:t>
            </a:r>
            <a:r>
              <a:rPr lang="ko-KR" altLang="en-US" sz="1200" b="1" dirty="0"/>
              <a:t>대한 데이터 기반의 결과 도출과 향후 입지선정에 활용하기 위한 모델개발</a:t>
            </a:r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입지선정 요건에 대한 과학적이고 객관적 지표로 </a:t>
            </a:r>
            <a:r>
              <a:rPr lang="ko-KR" altLang="en-US" sz="1200" b="1" dirty="0" smtClean="0"/>
              <a:t>활용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사용자 불편 최소화로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사용촉진을 위한 홍보 매개체로 활용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2545" y="6458359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371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61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신한 카드 소비자 소비 패턴 분석을 통한 회원 확보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</a:t>
            </a:r>
            <a:r>
              <a:rPr lang="ko-KR" altLang="en-US" sz="1200" b="1" dirty="0" err="1" smtClean="0"/>
              <a:t>빅데이터를</a:t>
            </a:r>
            <a:r>
              <a:rPr lang="ko-KR" altLang="en-US" sz="1200" b="1" dirty="0" smtClean="0"/>
              <a:t> 활용하여 카드 소비자의 소비 패턴 분석에 주력 한다면 다양한 </a:t>
            </a:r>
            <a:r>
              <a:rPr lang="ko-KR" altLang="en-US" sz="1200" b="1" dirty="0" err="1" smtClean="0"/>
              <a:t>회원층</a:t>
            </a:r>
            <a:r>
              <a:rPr lang="ko-KR" altLang="en-US" sz="1200" b="1" dirty="0" smtClean="0"/>
              <a:t> 확보 할 수 있다는 예측에서 시작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- </a:t>
            </a:r>
            <a:r>
              <a:rPr lang="ko-KR" altLang="en-US" sz="1200" b="1" dirty="0" smtClean="0"/>
              <a:t>고객의 카드를 쓰는 곳의 정보를  </a:t>
            </a:r>
            <a:r>
              <a:rPr lang="en-US" altLang="ko-KR" sz="1200" b="1" dirty="0" smtClean="0"/>
              <a:t>DATA</a:t>
            </a:r>
            <a:r>
              <a:rPr lang="ko-KR" altLang="en-US" sz="1200" b="1" dirty="0" smtClean="0"/>
              <a:t>화 함에 따라 소비 패턴을 분석 함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 3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분석 및 가시화 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고객의 소비 패턴을 분석하여 고객이 원하는 혜택들을 제안하여 각 개인의 맞춤형 혜택 카드 발급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200" b="1" dirty="0" smtClean="0"/>
              <a:t>4) </a:t>
            </a:r>
            <a:r>
              <a:rPr lang="ko-KR" altLang="en-US" sz="1200" b="1" dirty="0" smtClean="0"/>
              <a:t>결론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</a:t>
            </a:r>
            <a:r>
              <a:rPr lang="ko-KR" altLang="ko-KR" sz="1200" b="1" dirty="0"/>
              <a:t>개개인의 카드 소비성향 패턴을 분석함으로써 고객의 만족도를 높임과 동시에 카드사의 매출액을 </a:t>
            </a:r>
            <a:r>
              <a:rPr lang="ko-KR" altLang="ko-KR" sz="1200" b="1" dirty="0" smtClean="0"/>
              <a:t>증대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                                                                                      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                                                                                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                                                                    </a:t>
            </a:r>
            <a:r>
              <a:rPr lang="en-US" altLang="ko-KR" sz="1050" b="1" dirty="0" smtClean="0"/>
              <a:t>#</a:t>
            </a:r>
            <a:r>
              <a:rPr lang="ko-KR" altLang="en-US" sz="1050" b="1" dirty="0" smtClean="0"/>
              <a:t>출처</a:t>
            </a:r>
            <a:r>
              <a:rPr lang="en-US" altLang="ko-KR" sz="1050" b="1" dirty="0" smtClean="0"/>
              <a:t>:</a:t>
            </a:r>
          </a:p>
          <a:p>
            <a:r>
              <a:rPr lang="en-US" altLang="ko-KR" sz="1050" b="1" dirty="0"/>
              <a:t>                                                                                                                              https://blog.naver.com/ncs_1/221743586480</a:t>
            </a:r>
            <a:endParaRPr lang="ko-KR" alt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기업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67" y="6157918"/>
            <a:ext cx="1305645" cy="24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488920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85437"/>
            <a:ext cx="648072" cy="41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1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월 포항지진 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시민들이 체감할 수 있는 대응 </a:t>
            </a:r>
            <a:r>
              <a:rPr lang="ko-KR" altLang="en-US" sz="1200" b="1" dirty="0" smtClean="0"/>
              <a:t>미흡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지진 발생 직후 국민행동분석 및 이동 패턴분석을 통해 개선된 지진 대응 행동 요령을 제공하고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최적 대피소 위치와 규모를 산출하는 등의 지진대응체계 개선이 </a:t>
            </a:r>
            <a:r>
              <a:rPr lang="ko-KR" altLang="en-US" sz="1200" b="1" dirty="0" smtClean="0"/>
              <a:t>필요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411069" cy="28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87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840760" cy="4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237312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75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유형별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지역별 이동패턴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교통병목구간 및 지진 피해지역을 공간데이터 표준으로 제작하여 시각화 정보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활용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</a:t>
            </a:r>
            <a:r>
              <a:rPr lang="en-US" altLang="ko-KR" sz="1200" b="1" dirty="0" smtClean="0"/>
              <a:t>  - </a:t>
            </a:r>
            <a:r>
              <a:rPr lang="ko-KR" altLang="en-US" sz="1200" b="1" dirty="0"/>
              <a:t>대피소</a:t>
            </a:r>
            <a:r>
              <a:rPr lang="en-US" altLang="ko-KR" sz="1200" b="1" dirty="0"/>
              <a:t>/</a:t>
            </a:r>
            <a:r>
              <a:rPr lang="ko-KR" altLang="en-US" sz="1200" b="1" dirty="0" err="1"/>
              <a:t>구호소별</a:t>
            </a:r>
            <a:r>
              <a:rPr lang="ko-KR" altLang="en-US" sz="1200" b="1" dirty="0"/>
              <a:t> 위치 및 규모 산정 위한 정책수립 참고</a:t>
            </a:r>
            <a:r>
              <a:rPr lang="en-US" altLang="ko-KR" sz="1200" b="1" dirty="0"/>
              <a:t>.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" y="2276872"/>
            <a:ext cx="7632848" cy="421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491064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548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실시간 </a:t>
            </a:r>
            <a:r>
              <a:rPr lang="ko-KR" altLang="en-US" sz="1200" b="1" dirty="0"/>
              <a:t>국민관심 질병예측 서비스 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보건의료 분야 데이터 분석으로 질병을 예측하고 이를 통해 국가 보건의료정책 수립에 기여할 </a:t>
            </a:r>
            <a:r>
              <a:rPr lang="ko-KR" altLang="en-US" sz="1200" b="1" dirty="0" smtClean="0"/>
              <a:t>필요성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대두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국민의 건강정보에 대한 수요 충족 </a:t>
            </a:r>
            <a:r>
              <a:rPr lang="ko-KR" altLang="en-US" sz="1200" b="1" dirty="0" smtClean="0"/>
              <a:t>필요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보건의료 </a:t>
            </a:r>
            <a:r>
              <a:rPr lang="ko-KR" altLang="en-US" sz="1200" b="1" dirty="0" err="1"/>
              <a:t>빅데이터의</a:t>
            </a:r>
            <a:r>
              <a:rPr lang="ko-KR" altLang="en-US" sz="1200" b="1" dirty="0"/>
              <a:t> 경제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사회적 가치 극대화 필요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36912"/>
            <a:ext cx="8352928" cy="275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6237312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258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실시간 국민관심 질병예측 서비스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248472" cy="432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237312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849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실시간 국민관심 질병예측 서비스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대국민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건강보험심사평가원 </a:t>
            </a:r>
            <a:r>
              <a:rPr lang="ko-KR" altLang="en-US" sz="1200" b="1" dirty="0" err="1"/>
              <a:t>보건의료빅데이터개방시스템</a:t>
            </a:r>
            <a:r>
              <a:rPr lang="ko-KR" altLang="en-US" sz="1200" b="1" dirty="0"/>
              <a:t> 홈페이지</a:t>
            </a:r>
            <a:r>
              <a:rPr lang="en-US" altLang="ko-KR" sz="1200" b="1" dirty="0"/>
              <a:t>(http://opendata.hira.or.kr/)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등을 </a:t>
            </a:r>
            <a:r>
              <a:rPr lang="ko-KR" altLang="en-US" sz="1200" b="1" dirty="0"/>
              <a:t>통하여 </a:t>
            </a:r>
            <a:r>
              <a:rPr lang="en-US" altLang="ko-KR" sz="1200" b="1" dirty="0"/>
              <a:t>GIS </a:t>
            </a:r>
            <a:r>
              <a:rPr lang="ko-KR" altLang="en-US" sz="1200" b="1" dirty="0" smtClean="0"/>
              <a:t>기반의 </a:t>
            </a:r>
            <a:r>
              <a:rPr lang="ko-KR" altLang="en-US" sz="1200" b="1" dirty="0"/>
              <a:t>대국민 건강지도</a:t>
            </a:r>
            <a:r>
              <a:rPr lang="en-US" altLang="ko-KR" sz="1200" b="1" dirty="0"/>
              <a:t>(Health Map) </a:t>
            </a:r>
            <a:r>
              <a:rPr lang="ko-KR" altLang="en-US" sz="1200" b="1" dirty="0"/>
              <a:t>서비스 제공</a:t>
            </a:r>
          </a:p>
          <a:p>
            <a:r>
              <a:rPr lang="en-US" altLang="ko-KR" sz="1200" b="1" dirty="0" smtClean="0"/>
              <a:t>      - [</a:t>
            </a:r>
            <a:r>
              <a:rPr lang="ko-KR" altLang="en-US" sz="1200" b="1" dirty="0"/>
              <a:t>기관 연계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질병관리본부 등 대외기관에 국민관심질병 예측지수 등 제공</a:t>
            </a:r>
          </a:p>
          <a:p>
            <a:r>
              <a:rPr lang="en-US" altLang="ko-KR" sz="1200" b="1" dirty="0" smtClean="0"/>
              <a:t>      - [</a:t>
            </a:r>
            <a:r>
              <a:rPr lang="ko-KR" altLang="en-US" sz="1200" b="1" dirty="0"/>
              <a:t>언론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방송 연계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언론매체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방송사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신문사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인터넷 포털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통해 지속적 질병예방 활동 지원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5431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237312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759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대구광역시 「미래형자동차 선도도시 조성」 정책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주행거리 제약 </a:t>
            </a:r>
            <a:r>
              <a:rPr lang="ko-KR" altLang="en-US" sz="1200" b="1" dirty="0" smtClean="0"/>
              <a:t>해결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최적의 충전인프라 입지선정 요구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5832648" cy="42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분야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4248" y="6060641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출처</a:t>
            </a:r>
            <a:r>
              <a:rPr lang="en-US" altLang="ko-KR" sz="1000" b="1" dirty="0"/>
              <a:t>:http://www.bigdata.go.kr/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940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914</Words>
  <Application>Microsoft Office PowerPoint</Application>
  <PresentationFormat>화면 슬라이드 쇼(4:3)</PresentationFormat>
  <Paragraphs>363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cp:lastPrinted>2020-07-02T09:50:35Z</cp:lastPrinted>
  <dcterms:created xsi:type="dcterms:W3CDTF">2020-07-02T09:36:54Z</dcterms:created>
  <dcterms:modified xsi:type="dcterms:W3CDTF">2020-09-26T05:56:16Z</dcterms:modified>
</cp:coreProperties>
</file>