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
  </p:notesMasterIdLst>
  <p:sldIdLst>
    <p:sldId id="1261" r:id="rId2"/>
    <p:sldId id="1262" r:id="rId3"/>
    <p:sldId id="1263" r:id="rId4"/>
    <p:sldId id="1264" r:id="rId5"/>
  </p:sldIdLst>
  <p:sldSz cx="9144000" cy="6858000" type="screen4x3"/>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p15:clr>
            <a:srgbClr val="A4A3A4"/>
          </p15:clr>
        </p15:guide>
        <p15:guide id="3" orient="horz" pos="663" userDrawn="1">
          <p15:clr>
            <a:srgbClr val="A4A3A4"/>
          </p15:clr>
        </p15:guide>
        <p15:guide id="4" pos="113" userDrawn="1">
          <p15:clr>
            <a:srgbClr val="A4A3A4"/>
          </p15:clr>
        </p15:guide>
        <p15:guide id="5" pos="5647" userDrawn="1">
          <p15:clr>
            <a:srgbClr val="A4A3A4"/>
          </p15:clr>
        </p15:guide>
        <p15:guide id="6" pos="226" userDrawn="1">
          <p15:clr>
            <a:srgbClr val="A4A3A4"/>
          </p15:clr>
        </p15:guide>
        <p15:guide id="7" pos="5534" userDrawn="1">
          <p15:clr>
            <a:srgbClr val="A4A3A4"/>
          </p15:clr>
        </p15:guide>
        <p15:guide id="8" orient="horz" pos="572" userDrawn="1">
          <p15:clr>
            <a:srgbClr val="A4A3A4"/>
          </p15:clr>
        </p15:guide>
        <p15:guide id="9" pos="10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CC"/>
    <a:srgbClr val="CCFFFF"/>
    <a:srgbClr val="0000CC"/>
    <a:srgbClr val="FFFF99"/>
    <a:srgbClr val="DFD6F8"/>
    <a:srgbClr val="E9ED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32" autoAdjust="0"/>
    <p:restoredTop sz="96429" autoAdjust="0"/>
  </p:normalViewPr>
  <p:slideViewPr>
    <p:cSldViewPr snapToGrid="0">
      <p:cViewPr varScale="1">
        <p:scale>
          <a:sx n="116" d="100"/>
          <a:sy n="116" d="100"/>
        </p:scale>
        <p:origin x="-1602" y="-102"/>
      </p:cViewPr>
      <p:guideLst>
        <p:guide orient="horz" pos="2160"/>
        <p:guide orient="horz" pos="663"/>
        <p:guide orient="horz" pos="572"/>
        <p:guide pos="2880"/>
        <p:guide pos="113"/>
        <p:guide pos="5647"/>
        <p:guide pos="226"/>
        <p:guide pos="5534"/>
        <p:guide pos="102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5" y="0"/>
            <a:ext cx="2945659" cy="498056"/>
          </a:xfrm>
          <a:prstGeom prst="rect">
            <a:avLst/>
          </a:prstGeom>
        </p:spPr>
        <p:txBody>
          <a:bodyPr vert="horz" lIns="91440" tIns="45720" rIns="91440" bIns="45720" rtlCol="0"/>
          <a:lstStyle>
            <a:lvl1pPr algn="r">
              <a:defRPr sz="1200"/>
            </a:lvl1pPr>
          </a:lstStyle>
          <a:p>
            <a:fld id="{D7DADA45-1CD2-4327-88D1-39EEF7D5CFE1}" type="datetimeFigureOut">
              <a:rPr lang="ko-KR" altLang="en-US" smtClean="0"/>
              <a:pPr/>
              <a:t>2021-04-01</a:t>
            </a:fld>
            <a:endParaRPr lang="ko-KR" altLang="en-US"/>
          </a:p>
        </p:txBody>
      </p:sp>
      <p:sp>
        <p:nvSpPr>
          <p:cNvPr id="4" name="슬라이드 이미지 개체 틀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9428588"/>
            <a:ext cx="2945659" cy="498055"/>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5" y="9428588"/>
            <a:ext cx="2945659" cy="498055"/>
          </a:xfrm>
          <a:prstGeom prst="rect">
            <a:avLst/>
          </a:prstGeom>
        </p:spPr>
        <p:txBody>
          <a:bodyPr vert="horz" lIns="91440" tIns="45720" rIns="91440" bIns="45720" rtlCol="0" anchor="b"/>
          <a:lstStyle>
            <a:lvl1pPr algn="r">
              <a:defRPr sz="1200"/>
            </a:lvl1pPr>
          </a:lstStyle>
          <a:p>
            <a:fld id="{B1733EA1-A159-476B-A552-0D943CED7822}" type="slidenum">
              <a:rPr lang="ko-KR" altLang="en-US" smtClean="0"/>
              <a:pPr/>
              <a:t>‹#›</a:t>
            </a:fld>
            <a:endParaRPr lang="ko-KR" altLang="en-US"/>
          </a:p>
        </p:txBody>
      </p:sp>
    </p:spTree>
    <p:extLst>
      <p:ext uri="{BB962C8B-B14F-4D97-AF65-F5344CB8AC3E}">
        <p14:creationId xmlns:p14="http://schemas.microsoft.com/office/powerpoint/2010/main" val="388763134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제목 슬라이드">
    <p:spTree>
      <p:nvGrpSpPr>
        <p:cNvPr id="1" name=""/>
        <p:cNvGrpSpPr/>
        <p:nvPr/>
      </p:nvGrpSpPr>
      <p:grpSpPr>
        <a:xfrm>
          <a:off x="0" y="0"/>
          <a:ext cx="0" cy="0"/>
          <a:chOff x="0" y="0"/>
          <a:chExt cx="0" cy="0"/>
        </a:xfrm>
      </p:grpSpPr>
      <p:sp>
        <p:nvSpPr>
          <p:cNvPr id="19" name="텍스트 개체 틀 18"/>
          <p:cNvSpPr>
            <a:spLocks noGrp="1"/>
          </p:cNvSpPr>
          <p:nvPr>
            <p:ph type="body" sz="quarter" idx="10" hasCustomPrompt="1"/>
          </p:nvPr>
        </p:nvSpPr>
        <p:spPr>
          <a:xfrm>
            <a:off x="3132138" y="4655125"/>
            <a:ext cx="2879725" cy="649288"/>
          </a:xfrm>
          <a:prstGeom prst="rect">
            <a:avLst/>
          </a:prstGeom>
        </p:spPr>
        <p:txBody>
          <a:bodyPr anchor="ctr"/>
          <a:lstStyle>
            <a:lvl1pPr marL="0" indent="0" algn="ctr">
              <a:buNone/>
              <a:defRPr sz="2200" b="1">
                <a:latin typeface="+mn-ea"/>
                <a:ea typeface="+mn-ea"/>
              </a:defRPr>
            </a:lvl1pPr>
          </a:lstStyle>
          <a:p>
            <a:pPr lvl="0"/>
            <a:r>
              <a:rPr lang="en-US" altLang="ko-KR" dirty="0"/>
              <a:t>Date</a:t>
            </a:r>
            <a:endParaRPr lang="ko-KR" altLang="en-US" dirty="0"/>
          </a:p>
        </p:txBody>
      </p:sp>
      <p:sp>
        <p:nvSpPr>
          <p:cNvPr id="20" name="TextBox 19"/>
          <p:cNvSpPr txBox="1"/>
          <p:nvPr userDrawn="1"/>
        </p:nvSpPr>
        <p:spPr>
          <a:xfrm>
            <a:off x="1903740" y="5437646"/>
            <a:ext cx="5328592" cy="430887"/>
          </a:xfrm>
          <a:prstGeom prst="rect">
            <a:avLst/>
          </a:prstGeom>
          <a:noFill/>
        </p:spPr>
        <p:txBody>
          <a:bodyPr wrap="square" rtlCol="0">
            <a:spAutoFit/>
          </a:bodyPr>
          <a:lstStyle/>
          <a:p>
            <a:pPr algn="ctr"/>
            <a:r>
              <a:rPr lang="en-US" altLang="ko-KR" sz="2200" b="1" dirty="0" smtClean="0">
                <a:solidFill>
                  <a:prstClr val="black"/>
                </a:solidFill>
              </a:rPr>
              <a:t>Group Operation &amp; Strategy Team</a:t>
            </a:r>
          </a:p>
        </p:txBody>
      </p:sp>
      <p:sp>
        <p:nvSpPr>
          <p:cNvPr id="10" name="AutoShape 8"/>
          <p:cNvSpPr>
            <a:spLocks noChangeArrowheads="1"/>
          </p:cNvSpPr>
          <p:nvPr userDrawn="1"/>
        </p:nvSpPr>
        <p:spPr bwMode="auto">
          <a:xfrm>
            <a:off x="1163638" y="1057275"/>
            <a:ext cx="6816725" cy="1079500"/>
          </a:xfrm>
          <a:prstGeom prst="roundRect">
            <a:avLst>
              <a:gd name="adj" fmla="val 8019"/>
            </a:avLst>
          </a:prstGeom>
          <a:gradFill rotWithShape="0">
            <a:gsLst>
              <a:gs pos="0">
                <a:srgbClr val="00FF99"/>
              </a:gs>
              <a:gs pos="50000">
                <a:schemeClr val="bg1"/>
              </a:gs>
              <a:gs pos="100000">
                <a:srgbClr val="00FF99"/>
              </a:gs>
            </a:gsLst>
            <a:lin ang="5400000" scaled="1"/>
          </a:gradFill>
          <a:ln w="6350" algn="ctr">
            <a:solidFill>
              <a:schemeClr val="tx1"/>
            </a:solidFill>
            <a:round/>
            <a:headEnd/>
            <a:tailEnd/>
          </a:ln>
          <a:effectLst>
            <a:outerShdw dist="53882" dir="2700000" algn="ctr" rotWithShape="0">
              <a:schemeClr val="bg2"/>
            </a:outerShdw>
          </a:effectLst>
        </p:spPr>
        <p:txBody>
          <a:bodyPr lIns="18480" tIns="45732" rIns="18480" bIns="45732" anchor="ctr"/>
          <a:lstStyle/>
          <a:p>
            <a:pPr algn="ctr" defTabSz="938861" fontAlgn="base">
              <a:spcBef>
                <a:spcPct val="0"/>
              </a:spcBef>
              <a:spcAft>
                <a:spcPct val="0"/>
              </a:spcAft>
              <a:defRPr/>
            </a:pPr>
            <a:endParaRPr kumimoji="1" lang="en-US" altLang="ko-KR" sz="3200" b="1" dirty="0">
              <a:solidFill>
                <a:srgbClr val="3333FF"/>
              </a:solidFill>
              <a:effectLst>
                <a:outerShdw blurRad="38100" dist="38100" dir="2700000" algn="tl">
                  <a:srgbClr val="000000"/>
                </a:outerShdw>
              </a:effectLst>
            </a:endParaRPr>
          </a:p>
        </p:txBody>
      </p:sp>
      <p:graphicFrame>
        <p:nvGraphicFramePr>
          <p:cNvPr id="11" name="Group 9"/>
          <p:cNvGraphicFramePr>
            <a:graphicFrameLocks noGrp="1"/>
          </p:cNvGraphicFramePr>
          <p:nvPr userDrawn="1">
            <p:extLst/>
          </p:nvPr>
        </p:nvGraphicFramePr>
        <p:xfrm>
          <a:off x="2794005" y="2714625"/>
          <a:ext cx="3548063" cy="1200151"/>
        </p:xfrm>
        <a:graphic>
          <a:graphicData uri="http://schemas.openxmlformats.org/drawingml/2006/table">
            <a:tbl>
              <a:tblPr/>
              <a:tblGrid>
                <a:gridCol w="287338">
                  <a:extLst>
                    <a:ext uri="{9D8B030D-6E8A-4147-A177-3AD203B41FA5}">
                      <a16:colId xmlns:a16="http://schemas.microsoft.com/office/drawing/2014/main" xmlns="" val="20000"/>
                    </a:ext>
                  </a:extLst>
                </a:gridCol>
                <a:gridCol w="654050">
                  <a:extLst>
                    <a:ext uri="{9D8B030D-6E8A-4147-A177-3AD203B41FA5}">
                      <a16:colId xmlns:a16="http://schemas.microsoft.com/office/drawing/2014/main" xmlns="" val="20001"/>
                    </a:ext>
                  </a:extLst>
                </a:gridCol>
                <a:gridCol w="650875">
                  <a:extLst>
                    <a:ext uri="{9D8B030D-6E8A-4147-A177-3AD203B41FA5}">
                      <a16:colId xmlns:a16="http://schemas.microsoft.com/office/drawing/2014/main" xmlns="" val="20002"/>
                    </a:ext>
                  </a:extLst>
                </a:gridCol>
                <a:gridCol w="652462">
                  <a:extLst>
                    <a:ext uri="{9D8B030D-6E8A-4147-A177-3AD203B41FA5}">
                      <a16:colId xmlns:a16="http://schemas.microsoft.com/office/drawing/2014/main" xmlns="" val="20003"/>
                    </a:ext>
                  </a:extLst>
                </a:gridCol>
                <a:gridCol w="650875">
                  <a:extLst>
                    <a:ext uri="{9D8B030D-6E8A-4147-A177-3AD203B41FA5}">
                      <a16:colId xmlns:a16="http://schemas.microsoft.com/office/drawing/2014/main" xmlns="" val="20004"/>
                    </a:ext>
                  </a:extLst>
                </a:gridCol>
                <a:gridCol w="652463">
                  <a:extLst>
                    <a:ext uri="{9D8B030D-6E8A-4147-A177-3AD203B41FA5}">
                      <a16:colId xmlns:a16="http://schemas.microsoft.com/office/drawing/2014/main" xmlns="" val="20005"/>
                    </a:ext>
                  </a:extLst>
                </a:gridCol>
              </a:tblGrid>
              <a:tr h="287338">
                <a:tc rowSpan="3">
                  <a:txBody>
                    <a:bodyPr/>
                    <a:lstStyle/>
                    <a:p>
                      <a:pPr marL="0" marR="0" lvl="0" indent="0" algn="ctr" defTabSz="982663" rtl="0" eaLnBrk="1" fontAlgn="base" latinLnBrk="1" hangingPunct="1">
                        <a:lnSpc>
                          <a:spcPct val="100000"/>
                        </a:lnSpc>
                        <a:spcBef>
                          <a:spcPct val="20000"/>
                        </a:spcBef>
                        <a:spcAft>
                          <a:spcPct val="0"/>
                        </a:spcAft>
                        <a:buClrTx/>
                        <a:buSzTx/>
                        <a:buFontTx/>
                        <a:buNone/>
                        <a:tabLst/>
                      </a:pPr>
                      <a:r>
                        <a:rPr kumimoji="1" lang="ko-KR" altLang="en-US" sz="1100" b="1" i="0" u="none" strike="noStrike" cap="none" normalizeH="0" baseline="0" dirty="0">
                          <a:ln>
                            <a:noFill/>
                          </a:ln>
                          <a:solidFill>
                            <a:schemeClr val="tx1"/>
                          </a:solidFill>
                          <a:effectLst/>
                          <a:latin typeface="+mn-ea"/>
                          <a:ea typeface="+mn-ea"/>
                        </a:rPr>
                        <a:t>결</a:t>
                      </a:r>
                    </a:p>
                    <a:p>
                      <a:pPr marL="0" marR="0" lvl="0" indent="0" algn="ctr" defTabSz="982663" rtl="0" eaLnBrk="1" fontAlgn="base" latinLnBrk="1" hangingPunct="1">
                        <a:lnSpc>
                          <a:spcPct val="100000"/>
                        </a:lnSpc>
                        <a:spcBef>
                          <a:spcPct val="20000"/>
                        </a:spcBef>
                        <a:spcAft>
                          <a:spcPct val="0"/>
                        </a:spcAft>
                        <a:buClrTx/>
                        <a:buSzTx/>
                        <a:buFontTx/>
                        <a:buNone/>
                        <a:tabLst/>
                      </a:pPr>
                      <a:endParaRPr kumimoji="1" lang="ko-KR" altLang="en-US" sz="1100" b="1" i="0" u="none" strike="noStrike" cap="none" normalizeH="0" baseline="0" dirty="0">
                        <a:ln>
                          <a:noFill/>
                        </a:ln>
                        <a:solidFill>
                          <a:schemeClr val="tx1"/>
                        </a:solidFill>
                        <a:effectLst/>
                        <a:latin typeface="+mn-ea"/>
                        <a:ea typeface="+mn-ea"/>
                      </a:endParaRPr>
                    </a:p>
                    <a:p>
                      <a:pPr marL="0" marR="0" lvl="0" indent="0" algn="ctr" defTabSz="982663" rtl="0" eaLnBrk="1" fontAlgn="base" latinLnBrk="1" hangingPunct="1">
                        <a:lnSpc>
                          <a:spcPct val="100000"/>
                        </a:lnSpc>
                        <a:spcBef>
                          <a:spcPct val="20000"/>
                        </a:spcBef>
                        <a:spcAft>
                          <a:spcPct val="0"/>
                        </a:spcAft>
                        <a:buClrTx/>
                        <a:buSzTx/>
                        <a:buFontTx/>
                        <a:buNone/>
                        <a:tabLst/>
                      </a:pPr>
                      <a:r>
                        <a:rPr kumimoji="1" lang="ko-KR" altLang="en-US" sz="1100" b="1" i="0" u="none" strike="noStrike" cap="none" normalizeH="0" baseline="0" dirty="0">
                          <a:ln>
                            <a:noFill/>
                          </a:ln>
                          <a:solidFill>
                            <a:schemeClr val="tx1"/>
                          </a:solidFill>
                          <a:effectLst/>
                          <a:latin typeface="+mn-ea"/>
                          <a:ea typeface="+mn-ea"/>
                        </a:rPr>
                        <a:t>재</a:t>
                      </a:r>
                    </a:p>
                  </a:txBody>
                  <a:tcPr marL="34464" marR="34464" marT="48250" marB="4825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82663" rtl="0" eaLnBrk="1" fontAlgn="base" latinLnBrk="1" hangingPunct="1">
                        <a:lnSpc>
                          <a:spcPct val="100000"/>
                        </a:lnSpc>
                        <a:spcBef>
                          <a:spcPct val="20000"/>
                        </a:spcBef>
                        <a:spcAft>
                          <a:spcPct val="0"/>
                        </a:spcAft>
                        <a:buClrTx/>
                        <a:buSzTx/>
                        <a:buFontTx/>
                        <a:buNone/>
                        <a:tabLst/>
                      </a:pPr>
                      <a:r>
                        <a:rPr kumimoji="1" lang="ko-KR" altLang="en-US" sz="1100" b="1" i="0" u="none" strike="noStrike" cap="none" normalizeH="0" baseline="0">
                          <a:ln>
                            <a:noFill/>
                          </a:ln>
                          <a:solidFill>
                            <a:schemeClr val="tx1"/>
                          </a:solidFill>
                          <a:effectLst/>
                          <a:latin typeface="+mn-ea"/>
                          <a:ea typeface="+mn-ea"/>
                        </a:rPr>
                        <a:t>작   성</a:t>
                      </a:r>
                    </a:p>
                  </a:txBody>
                  <a:tcPr marL="34464" marR="34464" marT="48250" marB="482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gridSpan="3">
                  <a:txBody>
                    <a:bodyPr/>
                    <a:lstStyle/>
                    <a:p>
                      <a:pPr marL="0" marR="0" lvl="0" indent="0" algn="ctr" defTabSz="982663" rtl="0" eaLnBrk="1" fontAlgn="base" latinLnBrk="1" hangingPunct="1">
                        <a:lnSpc>
                          <a:spcPct val="100000"/>
                        </a:lnSpc>
                        <a:spcBef>
                          <a:spcPct val="20000"/>
                        </a:spcBef>
                        <a:spcAft>
                          <a:spcPct val="0"/>
                        </a:spcAft>
                        <a:buClrTx/>
                        <a:buSzTx/>
                        <a:buFontTx/>
                        <a:buNone/>
                        <a:tabLst/>
                      </a:pPr>
                      <a:r>
                        <a:rPr kumimoji="1" lang="ko-KR" altLang="en-US" sz="1100" b="1" i="0" u="none" strike="noStrike" cap="none" normalizeH="0" baseline="0" dirty="0">
                          <a:ln>
                            <a:noFill/>
                          </a:ln>
                          <a:solidFill>
                            <a:schemeClr val="tx1"/>
                          </a:solidFill>
                          <a:effectLst/>
                          <a:latin typeface="+mn-ea"/>
                          <a:ea typeface="+mn-ea"/>
                        </a:rPr>
                        <a:t>검               토</a:t>
                      </a:r>
                    </a:p>
                  </a:txBody>
                  <a:tcPr marL="34464" marR="34464" marT="48250" marB="482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pPr latinLnBrk="1"/>
                      <a:endParaRPr lang="ko-KR" altLang="en-US"/>
                    </a:p>
                  </a:txBody>
                  <a:tcPr/>
                </a:tc>
                <a:tc hMerge="1">
                  <a:txBody>
                    <a:bodyPr/>
                    <a:lstStyle/>
                    <a:p>
                      <a:pPr latinLnBrk="1"/>
                      <a:endParaRPr lang="ko-KR" altLang="en-US"/>
                    </a:p>
                  </a:txBody>
                  <a:tcPr/>
                </a:tc>
                <a:tc>
                  <a:txBody>
                    <a:bodyPr/>
                    <a:lstStyle/>
                    <a:p>
                      <a:pPr marL="0" marR="0" lvl="0" indent="0" algn="ctr" defTabSz="982663" rtl="0" eaLnBrk="1" fontAlgn="base" latinLnBrk="1" hangingPunct="1">
                        <a:lnSpc>
                          <a:spcPct val="100000"/>
                        </a:lnSpc>
                        <a:spcBef>
                          <a:spcPct val="20000"/>
                        </a:spcBef>
                        <a:spcAft>
                          <a:spcPct val="0"/>
                        </a:spcAft>
                        <a:buClrTx/>
                        <a:buSzTx/>
                        <a:buFontTx/>
                        <a:buNone/>
                        <a:tabLst/>
                      </a:pPr>
                      <a:r>
                        <a:rPr kumimoji="1" lang="ko-KR" altLang="en-US" sz="1100" b="1" i="0" u="none" strike="noStrike" cap="none" normalizeH="0" baseline="0">
                          <a:ln>
                            <a:noFill/>
                          </a:ln>
                          <a:solidFill>
                            <a:schemeClr val="tx1"/>
                          </a:solidFill>
                          <a:effectLst/>
                          <a:latin typeface="+mn-ea"/>
                          <a:ea typeface="+mn-ea"/>
                        </a:rPr>
                        <a:t>승   인</a:t>
                      </a:r>
                    </a:p>
                  </a:txBody>
                  <a:tcPr marL="34464" marR="34464" marT="48250" marB="4825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0"/>
                  </a:ext>
                </a:extLst>
              </a:tr>
              <a:tr h="625475">
                <a:tc vMerge="1">
                  <a:txBody>
                    <a:bodyPr/>
                    <a:lstStyle/>
                    <a:p>
                      <a:pPr latinLnBrk="1"/>
                      <a:endParaRPr lang="ko-KR" altLang="en-US"/>
                    </a:p>
                  </a:txBody>
                  <a:tcPr/>
                </a:tc>
                <a:tc>
                  <a:txBody>
                    <a:bodyPr/>
                    <a:lstStyle/>
                    <a:p>
                      <a:pPr marL="0" marR="0" lvl="0" indent="0" algn="ctr" defTabSz="982663" rtl="0" eaLnBrk="1" fontAlgn="base" latinLnBrk="1" hangingPunct="1">
                        <a:lnSpc>
                          <a:spcPct val="100000"/>
                        </a:lnSpc>
                        <a:spcBef>
                          <a:spcPct val="20000"/>
                        </a:spcBef>
                        <a:spcAft>
                          <a:spcPct val="0"/>
                        </a:spcAft>
                        <a:buClrTx/>
                        <a:buSzTx/>
                        <a:buFontTx/>
                        <a:buNone/>
                        <a:tabLst/>
                      </a:pPr>
                      <a:endParaRPr kumimoji="1" lang="ko-KR" altLang="ko-KR" sz="1100" b="1" i="0" u="none" strike="noStrike" cap="none" normalizeH="0" baseline="0">
                        <a:ln>
                          <a:noFill/>
                        </a:ln>
                        <a:solidFill>
                          <a:schemeClr val="tx1"/>
                        </a:solidFill>
                        <a:effectLst/>
                        <a:latin typeface="+mn-ea"/>
                        <a:ea typeface="+mn-ea"/>
                      </a:endParaRPr>
                    </a:p>
                  </a:txBody>
                  <a:tcPr marL="34464" marR="34464" marT="48250" marB="482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1" fontAlgn="base" latinLnBrk="1" hangingPunct="1">
                        <a:lnSpc>
                          <a:spcPct val="100000"/>
                        </a:lnSpc>
                        <a:spcBef>
                          <a:spcPct val="20000"/>
                        </a:spcBef>
                        <a:spcAft>
                          <a:spcPct val="0"/>
                        </a:spcAft>
                        <a:buClrTx/>
                        <a:buSzTx/>
                        <a:buFontTx/>
                        <a:buNone/>
                        <a:tabLst/>
                      </a:pPr>
                      <a:endParaRPr kumimoji="1" lang="ko-KR" altLang="ko-KR" sz="1100" b="1" i="0" u="none" strike="noStrike" cap="none" normalizeH="0" baseline="0">
                        <a:ln>
                          <a:noFill/>
                        </a:ln>
                        <a:solidFill>
                          <a:schemeClr val="tx1"/>
                        </a:solidFill>
                        <a:effectLst/>
                        <a:latin typeface="+mn-ea"/>
                        <a:ea typeface="+mn-ea"/>
                      </a:endParaRPr>
                    </a:p>
                  </a:txBody>
                  <a:tcPr marL="34464" marR="34464" marT="48250" marB="482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1" fontAlgn="base" latinLnBrk="1" hangingPunct="1">
                        <a:lnSpc>
                          <a:spcPct val="100000"/>
                        </a:lnSpc>
                        <a:spcBef>
                          <a:spcPct val="20000"/>
                        </a:spcBef>
                        <a:spcAft>
                          <a:spcPct val="0"/>
                        </a:spcAft>
                        <a:buClrTx/>
                        <a:buSzTx/>
                        <a:buFontTx/>
                        <a:buNone/>
                        <a:tabLst/>
                      </a:pPr>
                      <a:endParaRPr kumimoji="1" lang="ko-KR" altLang="ko-KR" sz="1100" b="1" i="0" u="none" strike="noStrike" cap="none" normalizeH="0" baseline="0">
                        <a:ln>
                          <a:noFill/>
                        </a:ln>
                        <a:solidFill>
                          <a:schemeClr val="tx1"/>
                        </a:solidFill>
                        <a:effectLst/>
                        <a:latin typeface="+mn-ea"/>
                        <a:ea typeface="+mn-ea"/>
                      </a:endParaRPr>
                    </a:p>
                  </a:txBody>
                  <a:tcPr marL="34464" marR="34464" marT="48250" marB="482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1" fontAlgn="base" latinLnBrk="1" hangingPunct="1">
                        <a:lnSpc>
                          <a:spcPct val="100000"/>
                        </a:lnSpc>
                        <a:spcBef>
                          <a:spcPct val="20000"/>
                        </a:spcBef>
                        <a:spcAft>
                          <a:spcPct val="0"/>
                        </a:spcAft>
                        <a:buClrTx/>
                        <a:buSzTx/>
                        <a:buFontTx/>
                        <a:buNone/>
                        <a:tabLst/>
                      </a:pPr>
                      <a:endParaRPr kumimoji="1" lang="ko-KR" altLang="ko-KR" sz="1100" b="1" i="0" u="none" strike="noStrike" cap="none" normalizeH="0" baseline="0">
                        <a:ln>
                          <a:noFill/>
                        </a:ln>
                        <a:solidFill>
                          <a:schemeClr val="tx1"/>
                        </a:solidFill>
                        <a:effectLst/>
                        <a:latin typeface="+mn-ea"/>
                        <a:ea typeface="+mn-ea"/>
                      </a:endParaRPr>
                    </a:p>
                  </a:txBody>
                  <a:tcPr marL="34464" marR="34464" marT="48250" marB="482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1" fontAlgn="base" latinLnBrk="1" hangingPunct="1">
                        <a:lnSpc>
                          <a:spcPct val="100000"/>
                        </a:lnSpc>
                        <a:spcBef>
                          <a:spcPct val="20000"/>
                        </a:spcBef>
                        <a:spcAft>
                          <a:spcPct val="0"/>
                        </a:spcAft>
                        <a:buClrTx/>
                        <a:buSzTx/>
                        <a:buFontTx/>
                        <a:buNone/>
                        <a:tabLst/>
                      </a:pPr>
                      <a:endParaRPr kumimoji="1" lang="ko-KR" altLang="ko-KR" sz="1100" b="1" i="0" u="none" strike="noStrike" cap="none" normalizeH="0" baseline="0">
                        <a:ln>
                          <a:noFill/>
                        </a:ln>
                        <a:solidFill>
                          <a:schemeClr val="tx1"/>
                        </a:solidFill>
                        <a:effectLst/>
                        <a:latin typeface="+mn-ea"/>
                        <a:ea typeface="+mn-ea"/>
                      </a:endParaRPr>
                    </a:p>
                  </a:txBody>
                  <a:tcPr marL="34464" marR="34464" marT="48250" marB="4825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87338">
                <a:tc vMerge="1">
                  <a:txBody>
                    <a:bodyPr/>
                    <a:lstStyle/>
                    <a:p>
                      <a:pPr latinLnBrk="1"/>
                      <a:endParaRPr lang="ko-KR" altLang="en-US"/>
                    </a:p>
                  </a:txBody>
                  <a:tcPr/>
                </a:tc>
                <a:tc>
                  <a:txBody>
                    <a:bodyPr/>
                    <a:lstStyle/>
                    <a:p>
                      <a:pPr marL="0" marR="0" lvl="0" indent="0" algn="ctr" defTabSz="982663" rtl="0" eaLnBrk="1" fontAlgn="base" latinLnBrk="1" hangingPunct="1">
                        <a:lnSpc>
                          <a:spcPct val="100000"/>
                        </a:lnSpc>
                        <a:spcBef>
                          <a:spcPct val="20000"/>
                        </a:spcBef>
                        <a:spcAft>
                          <a:spcPct val="0"/>
                        </a:spcAft>
                        <a:buClrTx/>
                        <a:buSzTx/>
                        <a:buFontTx/>
                        <a:buNone/>
                        <a:tabLst/>
                      </a:pPr>
                      <a:r>
                        <a:rPr kumimoji="1" lang="en-US" altLang="ko-KR" sz="1100" b="1" i="0" u="none" strike="noStrike" cap="none" normalizeH="0" baseline="0">
                          <a:ln>
                            <a:noFill/>
                          </a:ln>
                          <a:solidFill>
                            <a:schemeClr val="tx1"/>
                          </a:solidFill>
                          <a:effectLst/>
                          <a:latin typeface="+mn-ea"/>
                          <a:ea typeface="+mn-ea"/>
                        </a:rPr>
                        <a:t>/</a:t>
                      </a:r>
                    </a:p>
                  </a:txBody>
                  <a:tcPr marL="34464" marR="34464" marT="48250" marB="482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82663" rtl="0" eaLnBrk="1" fontAlgn="base" latinLnBrk="1" hangingPunct="1">
                        <a:lnSpc>
                          <a:spcPct val="100000"/>
                        </a:lnSpc>
                        <a:spcBef>
                          <a:spcPct val="20000"/>
                        </a:spcBef>
                        <a:spcAft>
                          <a:spcPct val="0"/>
                        </a:spcAft>
                        <a:buClrTx/>
                        <a:buSzTx/>
                        <a:buFontTx/>
                        <a:buNone/>
                        <a:tabLst/>
                      </a:pPr>
                      <a:r>
                        <a:rPr kumimoji="1" lang="en-US" altLang="ko-KR" sz="1100" b="1" i="0" u="none" strike="noStrike" cap="none" normalizeH="0" baseline="0">
                          <a:ln>
                            <a:noFill/>
                          </a:ln>
                          <a:solidFill>
                            <a:schemeClr val="tx1"/>
                          </a:solidFill>
                          <a:effectLst/>
                          <a:latin typeface="+mn-ea"/>
                          <a:ea typeface="+mn-ea"/>
                        </a:rPr>
                        <a:t>/</a:t>
                      </a:r>
                    </a:p>
                  </a:txBody>
                  <a:tcPr marL="34464" marR="34464" marT="48250" marB="4825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82663" rtl="0" eaLnBrk="1" fontAlgn="base" latinLnBrk="1" hangingPunct="1">
                        <a:lnSpc>
                          <a:spcPct val="100000"/>
                        </a:lnSpc>
                        <a:spcBef>
                          <a:spcPct val="20000"/>
                        </a:spcBef>
                        <a:spcAft>
                          <a:spcPct val="0"/>
                        </a:spcAft>
                        <a:buClrTx/>
                        <a:buSzTx/>
                        <a:buFontTx/>
                        <a:buNone/>
                        <a:tabLst/>
                      </a:pPr>
                      <a:r>
                        <a:rPr kumimoji="1" lang="en-US" altLang="ko-KR" sz="1100" b="1" i="0" u="none" strike="noStrike" cap="none" normalizeH="0" baseline="0">
                          <a:ln>
                            <a:noFill/>
                          </a:ln>
                          <a:solidFill>
                            <a:schemeClr val="tx1"/>
                          </a:solidFill>
                          <a:effectLst/>
                          <a:latin typeface="+mn-ea"/>
                          <a:ea typeface="+mn-ea"/>
                        </a:rPr>
                        <a:t>/</a:t>
                      </a:r>
                    </a:p>
                  </a:txBody>
                  <a:tcPr marL="34464" marR="34464" marT="48250" marB="482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82663" rtl="0" eaLnBrk="1" fontAlgn="base" latinLnBrk="1" hangingPunct="1">
                        <a:lnSpc>
                          <a:spcPct val="100000"/>
                        </a:lnSpc>
                        <a:spcBef>
                          <a:spcPct val="20000"/>
                        </a:spcBef>
                        <a:spcAft>
                          <a:spcPct val="0"/>
                        </a:spcAft>
                        <a:buClrTx/>
                        <a:buSzTx/>
                        <a:buFontTx/>
                        <a:buNone/>
                        <a:tabLst/>
                      </a:pPr>
                      <a:r>
                        <a:rPr kumimoji="1" lang="en-US" altLang="ko-KR" sz="1100" b="1" i="0" u="none" strike="noStrike" cap="none" normalizeH="0" baseline="0">
                          <a:ln>
                            <a:noFill/>
                          </a:ln>
                          <a:solidFill>
                            <a:schemeClr val="tx1"/>
                          </a:solidFill>
                          <a:effectLst/>
                          <a:latin typeface="+mn-ea"/>
                          <a:ea typeface="+mn-ea"/>
                        </a:rPr>
                        <a:t>/</a:t>
                      </a:r>
                    </a:p>
                  </a:txBody>
                  <a:tcPr marL="34464" marR="34464" marT="48250" marB="482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82663" rtl="0" eaLnBrk="1" fontAlgn="base" latinLnBrk="1" hangingPunct="1">
                        <a:lnSpc>
                          <a:spcPct val="100000"/>
                        </a:lnSpc>
                        <a:spcBef>
                          <a:spcPct val="20000"/>
                        </a:spcBef>
                        <a:spcAft>
                          <a:spcPct val="0"/>
                        </a:spcAft>
                        <a:buClrTx/>
                        <a:buSzTx/>
                        <a:buFontTx/>
                        <a:buNone/>
                        <a:tabLst/>
                      </a:pPr>
                      <a:r>
                        <a:rPr kumimoji="1" lang="en-US" altLang="ko-KR" sz="1100" b="1" i="0" u="none" strike="noStrike" cap="none" normalizeH="0" baseline="0" dirty="0">
                          <a:ln>
                            <a:noFill/>
                          </a:ln>
                          <a:solidFill>
                            <a:schemeClr val="tx1"/>
                          </a:solidFill>
                          <a:effectLst/>
                          <a:latin typeface="+mn-ea"/>
                          <a:ea typeface="+mn-ea"/>
                        </a:rPr>
                        <a:t>/</a:t>
                      </a:r>
                    </a:p>
                  </a:txBody>
                  <a:tcPr marL="34464" marR="34464" marT="48250" marB="4825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2"/>
                  </a:ext>
                </a:extLst>
              </a:tr>
            </a:tbl>
          </a:graphicData>
        </a:graphic>
      </p:graphicFrame>
      <p:graphicFrame>
        <p:nvGraphicFramePr>
          <p:cNvPr id="12" name="Group 35"/>
          <p:cNvGraphicFramePr>
            <a:graphicFrameLocks noGrp="1"/>
          </p:cNvGraphicFramePr>
          <p:nvPr userDrawn="1">
            <p:extLst/>
          </p:nvPr>
        </p:nvGraphicFramePr>
        <p:xfrm>
          <a:off x="115888" y="1044575"/>
          <a:ext cx="982662" cy="2897190"/>
        </p:xfrm>
        <a:graphic>
          <a:graphicData uri="http://schemas.openxmlformats.org/drawingml/2006/table">
            <a:tbl>
              <a:tblPr/>
              <a:tblGrid>
                <a:gridCol w="722312">
                  <a:extLst>
                    <a:ext uri="{9D8B030D-6E8A-4147-A177-3AD203B41FA5}">
                      <a16:colId xmlns:a16="http://schemas.microsoft.com/office/drawing/2014/main" xmlns="" val="20000"/>
                    </a:ext>
                  </a:extLst>
                </a:gridCol>
                <a:gridCol w="260350">
                  <a:extLst>
                    <a:ext uri="{9D8B030D-6E8A-4147-A177-3AD203B41FA5}">
                      <a16:colId xmlns:a16="http://schemas.microsoft.com/office/drawing/2014/main" xmlns="" val="20001"/>
                    </a:ext>
                  </a:extLst>
                </a:gridCol>
              </a:tblGrid>
              <a:tr h="288925">
                <a:tc gridSpan="2">
                  <a:txBody>
                    <a:bodyPr/>
                    <a:lstStyle/>
                    <a:p>
                      <a:pPr marL="0" marR="0" lvl="0" indent="0" algn="ctr" defTabSz="982663" rtl="0" eaLnBrk="1" fontAlgn="base" latinLnBrk="1" hangingPunct="1">
                        <a:lnSpc>
                          <a:spcPct val="90000"/>
                        </a:lnSpc>
                        <a:spcBef>
                          <a:spcPct val="20000"/>
                        </a:spcBef>
                        <a:spcAft>
                          <a:spcPct val="0"/>
                        </a:spcAft>
                        <a:buClrTx/>
                        <a:buSzTx/>
                        <a:buFontTx/>
                        <a:buNone/>
                        <a:tabLst/>
                      </a:pPr>
                      <a:r>
                        <a:rPr kumimoji="1" lang="ko-KR" altLang="en-US" sz="1100" b="1" i="0" u="none" strike="noStrike" cap="none" normalizeH="0" baseline="0" dirty="0">
                          <a:ln>
                            <a:noFill/>
                          </a:ln>
                          <a:solidFill>
                            <a:schemeClr val="tx1"/>
                          </a:solidFill>
                          <a:effectLst/>
                          <a:latin typeface="+mn-ea"/>
                          <a:ea typeface="+mn-ea"/>
                        </a:rPr>
                        <a:t>유      형</a:t>
                      </a:r>
                    </a:p>
                  </a:txBody>
                  <a:tcPr marL="37063" marR="37063" marT="37063" marB="370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latinLnBrk="1"/>
                      <a:endParaRPr lang="ko-KR" altLang="en-US"/>
                    </a:p>
                  </a:txBody>
                  <a:tcPr/>
                </a:tc>
                <a:extLst>
                  <a:ext uri="{0D108BD9-81ED-4DB2-BD59-A6C34878D82A}">
                    <a16:rowId xmlns:a16="http://schemas.microsoft.com/office/drawing/2014/main" xmlns="" val="10000"/>
                  </a:ext>
                </a:extLst>
              </a:tr>
              <a:tr h="277813">
                <a:tc>
                  <a:txBody>
                    <a:bodyPr/>
                    <a:lstStyle/>
                    <a:p>
                      <a:pPr marL="0" marR="0" lvl="0" indent="0" algn="ctr" defTabSz="982663" rtl="0" eaLnBrk="1" fontAlgn="base" latinLnBrk="1" hangingPunct="1">
                        <a:lnSpc>
                          <a:spcPct val="90000"/>
                        </a:lnSpc>
                        <a:spcBef>
                          <a:spcPct val="20000"/>
                        </a:spcBef>
                        <a:spcAft>
                          <a:spcPct val="0"/>
                        </a:spcAft>
                        <a:buClrTx/>
                        <a:buSzTx/>
                        <a:buFontTx/>
                        <a:buNone/>
                        <a:tabLst/>
                      </a:pPr>
                      <a:r>
                        <a:rPr kumimoji="1" lang="ko-KR" altLang="en-US" sz="1100" b="0" i="0" u="none" strike="noStrike" cap="none" normalizeH="0" baseline="0">
                          <a:ln>
                            <a:noFill/>
                          </a:ln>
                          <a:solidFill>
                            <a:schemeClr val="tx1"/>
                          </a:solidFill>
                          <a:effectLst/>
                          <a:latin typeface="+mn-ea"/>
                          <a:ea typeface="+mn-ea"/>
                        </a:rPr>
                        <a:t>연 구</a:t>
                      </a:r>
                    </a:p>
                  </a:txBody>
                  <a:tcPr marL="37063" marR="37063" marT="37063" marB="370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1" fontAlgn="base" latinLnBrk="1" hangingPunct="1">
                        <a:lnSpc>
                          <a:spcPct val="100000"/>
                        </a:lnSpc>
                        <a:spcBef>
                          <a:spcPct val="20000"/>
                        </a:spcBef>
                        <a:spcAft>
                          <a:spcPct val="0"/>
                        </a:spcAft>
                        <a:buClrTx/>
                        <a:buSzTx/>
                        <a:buFontTx/>
                        <a:buNone/>
                        <a:tabLst/>
                      </a:pPr>
                      <a:endParaRPr kumimoji="1" lang="ko-KR" altLang="ko-KR" sz="1100" b="0" i="0" u="none" strike="noStrike" cap="none" normalizeH="0" baseline="0">
                        <a:ln>
                          <a:noFill/>
                        </a:ln>
                        <a:solidFill>
                          <a:schemeClr val="tx1"/>
                        </a:solidFill>
                        <a:effectLst/>
                        <a:latin typeface="+mn-ea"/>
                        <a:ea typeface="+mn-ea"/>
                      </a:endParaRPr>
                    </a:p>
                  </a:txBody>
                  <a:tcPr marL="37063" marR="37063" marT="37063" marB="370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80988">
                <a:tc>
                  <a:txBody>
                    <a:bodyPr/>
                    <a:lstStyle/>
                    <a:p>
                      <a:pPr marL="0" marR="0" lvl="0" indent="0" algn="ctr" defTabSz="982663" rtl="0" eaLnBrk="1" fontAlgn="base" latinLnBrk="1" hangingPunct="1">
                        <a:lnSpc>
                          <a:spcPct val="90000"/>
                        </a:lnSpc>
                        <a:spcBef>
                          <a:spcPct val="20000"/>
                        </a:spcBef>
                        <a:spcAft>
                          <a:spcPct val="0"/>
                        </a:spcAft>
                        <a:buClrTx/>
                        <a:buSzTx/>
                        <a:buFontTx/>
                        <a:buNone/>
                        <a:tabLst/>
                      </a:pPr>
                      <a:r>
                        <a:rPr kumimoji="1" lang="ko-KR" altLang="en-US" sz="1100" b="0" i="0" u="none" strike="noStrike" cap="none" normalizeH="0" baseline="0">
                          <a:ln>
                            <a:noFill/>
                          </a:ln>
                          <a:solidFill>
                            <a:schemeClr val="tx1"/>
                          </a:solidFill>
                          <a:effectLst/>
                          <a:latin typeface="+mn-ea"/>
                          <a:ea typeface="+mn-ea"/>
                        </a:rPr>
                        <a:t>시 험</a:t>
                      </a:r>
                    </a:p>
                  </a:txBody>
                  <a:tcPr marL="37063" marR="37063" marT="37063" marB="370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1" fontAlgn="base" latinLnBrk="1" hangingPunct="1">
                        <a:lnSpc>
                          <a:spcPct val="100000"/>
                        </a:lnSpc>
                        <a:spcBef>
                          <a:spcPct val="20000"/>
                        </a:spcBef>
                        <a:spcAft>
                          <a:spcPct val="0"/>
                        </a:spcAft>
                        <a:buClrTx/>
                        <a:buSzTx/>
                        <a:buFontTx/>
                        <a:buNone/>
                        <a:tabLst/>
                      </a:pPr>
                      <a:endParaRPr kumimoji="1" lang="ko-KR" altLang="ko-KR" sz="1100" b="0" i="0" u="none" strike="noStrike" cap="none" normalizeH="0" baseline="0">
                        <a:ln>
                          <a:noFill/>
                        </a:ln>
                        <a:solidFill>
                          <a:schemeClr val="tx1"/>
                        </a:solidFill>
                        <a:effectLst/>
                        <a:latin typeface="+mn-ea"/>
                        <a:ea typeface="+mn-ea"/>
                      </a:endParaRPr>
                    </a:p>
                  </a:txBody>
                  <a:tcPr marL="37063" marR="37063" marT="37063" marB="370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60350">
                <a:tc>
                  <a:txBody>
                    <a:bodyPr/>
                    <a:lstStyle/>
                    <a:p>
                      <a:pPr marL="0" marR="0" lvl="0" indent="0" algn="ctr" defTabSz="982663" rtl="0" eaLnBrk="1" fontAlgn="base" latinLnBrk="1" hangingPunct="1">
                        <a:lnSpc>
                          <a:spcPct val="90000"/>
                        </a:lnSpc>
                        <a:spcBef>
                          <a:spcPct val="20000"/>
                        </a:spcBef>
                        <a:spcAft>
                          <a:spcPct val="0"/>
                        </a:spcAft>
                        <a:buClrTx/>
                        <a:buSzTx/>
                        <a:buFontTx/>
                        <a:buNone/>
                        <a:tabLst/>
                      </a:pPr>
                      <a:r>
                        <a:rPr kumimoji="1" lang="ko-KR" altLang="en-US" sz="1100" b="0" i="0" u="none" strike="noStrike" cap="none" normalizeH="0" baseline="0">
                          <a:ln>
                            <a:noFill/>
                          </a:ln>
                          <a:solidFill>
                            <a:schemeClr val="tx1"/>
                          </a:solidFill>
                          <a:effectLst/>
                          <a:latin typeface="+mn-ea"/>
                          <a:ea typeface="+mn-ea"/>
                        </a:rPr>
                        <a:t>조 사</a:t>
                      </a:r>
                    </a:p>
                  </a:txBody>
                  <a:tcPr marL="37063" marR="37063" marT="37063" marB="370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1" fontAlgn="base" latinLnBrk="1" hangingPunct="1">
                        <a:lnSpc>
                          <a:spcPct val="90000"/>
                        </a:lnSpc>
                        <a:spcBef>
                          <a:spcPct val="20000"/>
                        </a:spcBef>
                        <a:spcAft>
                          <a:spcPct val="0"/>
                        </a:spcAft>
                        <a:buClrTx/>
                        <a:buSzTx/>
                        <a:buFontTx/>
                        <a:buNone/>
                        <a:tabLst/>
                      </a:pPr>
                      <a:endParaRPr kumimoji="1" lang="ko-KR" altLang="ko-KR" sz="1100" b="0" i="0" u="none" strike="noStrike" cap="none" normalizeH="0" baseline="0">
                        <a:ln>
                          <a:noFill/>
                        </a:ln>
                        <a:solidFill>
                          <a:schemeClr val="tx1"/>
                        </a:solidFill>
                        <a:effectLst/>
                        <a:latin typeface="+mn-ea"/>
                        <a:ea typeface="+mn-ea"/>
                      </a:endParaRPr>
                    </a:p>
                  </a:txBody>
                  <a:tcPr marL="37063" marR="37063" marT="37063" marB="370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60350">
                <a:tc>
                  <a:txBody>
                    <a:bodyPr/>
                    <a:lstStyle/>
                    <a:p>
                      <a:pPr marL="0" marR="0" lvl="0" indent="0" algn="ctr" defTabSz="982663" rtl="0" eaLnBrk="1" fontAlgn="base" latinLnBrk="1" hangingPunct="1">
                        <a:lnSpc>
                          <a:spcPct val="90000"/>
                        </a:lnSpc>
                        <a:spcBef>
                          <a:spcPct val="20000"/>
                        </a:spcBef>
                        <a:spcAft>
                          <a:spcPct val="0"/>
                        </a:spcAft>
                        <a:buClrTx/>
                        <a:buSzTx/>
                        <a:buFontTx/>
                        <a:buNone/>
                        <a:tabLst/>
                      </a:pPr>
                      <a:r>
                        <a:rPr kumimoji="1" lang="ko-KR" altLang="en-US" sz="1100" b="0" i="0" u="none" strike="noStrike" cap="none" normalizeH="0" baseline="0">
                          <a:ln>
                            <a:noFill/>
                          </a:ln>
                          <a:solidFill>
                            <a:schemeClr val="tx1"/>
                          </a:solidFill>
                          <a:effectLst/>
                          <a:latin typeface="+mn-ea"/>
                          <a:ea typeface="+mn-ea"/>
                        </a:rPr>
                        <a:t>기 획</a:t>
                      </a:r>
                    </a:p>
                  </a:txBody>
                  <a:tcPr marL="37063" marR="37063" marT="37063" marB="370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1" fontAlgn="base" latinLnBrk="1" hangingPunct="1">
                        <a:lnSpc>
                          <a:spcPct val="90000"/>
                        </a:lnSpc>
                        <a:spcBef>
                          <a:spcPct val="20000"/>
                        </a:spcBef>
                        <a:spcAft>
                          <a:spcPct val="0"/>
                        </a:spcAft>
                        <a:buClrTx/>
                        <a:buSzTx/>
                        <a:buFontTx/>
                        <a:buNone/>
                        <a:tabLst/>
                      </a:pPr>
                      <a:endParaRPr kumimoji="1" lang="en-US" altLang="ko-KR" sz="1100" b="0" i="0" u="none" strike="noStrike" cap="none" normalizeH="0" baseline="0" dirty="0">
                        <a:ln>
                          <a:noFill/>
                        </a:ln>
                        <a:solidFill>
                          <a:schemeClr val="tx1"/>
                        </a:solidFill>
                        <a:effectLst/>
                        <a:latin typeface="+mn-ea"/>
                        <a:ea typeface="+mn-ea"/>
                      </a:endParaRPr>
                    </a:p>
                  </a:txBody>
                  <a:tcPr marL="37063" marR="37063" marT="37063" marB="370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60350">
                <a:tc>
                  <a:txBody>
                    <a:bodyPr/>
                    <a:lstStyle/>
                    <a:p>
                      <a:pPr marL="0" marR="0" lvl="0" indent="0" algn="ctr" defTabSz="982663" rtl="0" eaLnBrk="1" fontAlgn="base" latinLnBrk="1" hangingPunct="1">
                        <a:lnSpc>
                          <a:spcPct val="90000"/>
                        </a:lnSpc>
                        <a:spcBef>
                          <a:spcPct val="20000"/>
                        </a:spcBef>
                        <a:spcAft>
                          <a:spcPct val="0"/>
                        </a:spcAft>
                        <a:buClrTx/>
                        <a:buSzTx/>
                        <a:buFontTx/>
                        <a:buNone/>
                        <a:tabLst/>
                      </a:pPr>
                      <a:r>
                        <a:rPr kumimoji="1" lang="ko-KR" altLang="en-US" sz="1100" b="0" i="0" u="none" strike="noStrike" cap="none" normalizeH="0" baseline="0">
                          <a:ln>
                            <a:noFill/>
                          </a:ln>
                          <a:solidFill>
                            <a:schemeClr val="tx1"/>
                          </a:solidFill>
                          <a:effectLst/>
                          <a:latin typeface="+mn-ea"/>
                          <a:ea typeface="+mn-ea"/>
                        </a:rPr>
                        <a:t>품 질</a:t>
                      </a:r>
                    </a:p>
                  </a:txBody>
                  <a:tcPr marL="37063" marR="37063" marT="37063" marB="370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1" fontAlgn="base" latinLnBrk="1" hangingPunct="1">
                        <a:lnSpc>
                          <a:spcPct val="90000"/>
                        </a:lnSpc>
                        <a:spcBef>
                          <a:spcPct val="20000"/>
                        </a:spcBef>
                        <a:spcAft>
                          <a:spcPct val="0"/>
                        </a:spcAft>
                        <a:buClrTx/>
                        <a:buSzTx/>
                        <a:buFontTx/>
                        <a:buNone/>
                        <a:tabLst/>
                      </a:pPr>
                      <a:endParaRPr kumimoji="1" lang="ko-KR" altLang="ko-KR" sz="1100" b="0" i="0" u="none" strike="noStrike" cap="none" normalizeH="0" baseline="0">
                        <a:ln>
                          <a:noFill/>
                        </a:ln>
                        <a:solidFill>
                          <a:schemeClr val="tx1"/>
                        </a:solidFill>
                        <a:effectLst/>
                        <a:latin typeface="+mn-ea"/>
                        <a:ea typeface="+mn-ea"/>
                      </a:endParaRPr>
                    </a:p>
                  </a:txBody>
                  <a:tcPr marL="37063" marR="37063" marT="37063" marB="370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261938">
                <a:tc>
                  <a:txBody>
                    <a:bodyPr/>
                    <a:lstStyle/>
                    <a:p>
                      <a:pPr marL="0" marR="0" lvl="0" indent="0" algn="ctr" defTabSz="982663" rtl="0" eaLnBrk="1" fontAlgn="base" latinLnBrk="1" hangingPunct="1">
                        <a:lnSpc>
                          <a:spcPct val="90000"/>
                        </a:lnSpc>
                        <a:spcBef>
                          <a:spcPct val="20000"/>
                        </a:spcBef>
                        <a:spcAft>
                          <a:spcPct val="0"/>
                        </a:spcAft>
                        <a:buClrTx/>
                        <a:buSzTx/>
                        <a:buFontTx/>
                        <a:buNone/>
                        <a:tabLst/>
                      </a:pPr>
                      <a:r>
                        <a:rPr kumimoji="1" lang="ko-KR" altLang="en-US" sz="1100" b="0" i="0" u="none" strike="noStrike" cap="none" normalizeH="0" baseline="0">
                          <a:ln>
                            <a:noFill/>
                          </a:ln>
                          <a:solidFill>
                            <a:schemeClr val="tx1"/>
                          </a:solidFill>
                          <a:effectLst/>
                          <a:latin typeface="+mn-ea"/>
                          <a:ea typeface="+mn-ea"/>
                        </a:rPr>
                        <a:t>정 보</a:t>
                      </a:r>
                    </a:p>
                  </a:txBody>
                  <a:tcPr marL="37063" marR="37063" marT="37063" marB="370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1" fontAlgn="base" latinLnBrk="1" hangingPunct="1">
                        <a:lnSpc>
                          <a:spcPct val="90000"/>
                        </a:lnSpc>
                        <a:spcBef>
                          <a:spcPct val="20000"/>
                        </a:spcBef>
                        <a:spcAft>
                          <a:spcPct val="0"/>
                        </a:spcAft>
                        <a:buClrTx/>
                        <a:buSzTx/>
                        <a:buFontTx/>
                        <a:buNone/>
                        <a:tabLst/>
                      </a:pPr>
                      <a:endParaRPr kumimoji="1" lang="ko-KR" altLang="ko-KR" sz="1100" b="0" i="0" u="none" strike="noStrike" cap="none" normalizeH="0" baseline="0">
                        <a:ln>
                          <a:noFill/>
                        </a:ln>
                        <a:solidFill>
                          <a:schemeClr val="tx1"/>
                        </a:solidFill>
                        <a:effectLst/>
                        <a:latin typeface="+mn-ea"/>
                        <a:ea typeface="+mn-ea"/>
                      </a:endParaRPr>
                    </a:p>
                  </a:txBody>
                  <a:tcPr marL="37063" marR="37063" marT="37063" marB="370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258763">
                <a:tc>
                  <a:txBody>
                    <a:bodyPr/>
                    <a:lstStyle/>
                    <a:p>
                      <a:pPr marL="0" marR="0" lvl="0" indent="0" algn="ctr" defTabSz="982663" rtl="0" eaLnBrk="1" fontAlgn="base" latinLnBrk="1" hangingPunct="1">
                        <a:lnSpc>
                          <a:spcPct val="90000"/>
                        </a:lnSpc>
                        <a:spcBef>
                          <a:spcPct val="20000"/>
                        </a:spcBef>
                        <a:spcAft>
                          <a:spcPct val="0"/>
                        </a:spcAft>
                        <a:buClrTx/>
                        <a:buSzTx/>
                        <a:buFontTx/>
                        <a:buNone/>
                        <a:tabLst/>
                      </a:pPr>
                      <a:r>
                        <a:rPr kumimoji="1" lang="ko-KR" altLang="en-US" sz="1100" b="0" i="0" u="none" strike="noStrike" cap="none" normalizeH="0" baseline="0">
                          <a:ln>
                            <a:noFill/>
                          </a:ln>
                          <a:solidFill>
                            <a:schemeClr val="tx1"/>
                          </a:solidFill>
                          <a:effectLst/>
                          <a:latin typeface="+mn-ea"/>
                          <a:ea typeface="+mn-ea"/>
                        </a:rPr>
                        <a:t>출 장</a:t>
                      </a:r>
                    </a:p>
                  </a:txBody>
                  <a:tcPr marL="37063" marR="37063" marT="37063" marB="370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1" fontAlgn="base" latinLnBrk="1" hangingPunct="1">
                        <a:lnSpc>
                          <a:spcPct val="90000"/>
                        </a:lnSpc>
                        <a:spcBef>
                          <a:spcPct val="20000"/>
                        </a:spcBef>
                        <a:spcAft>
                          <a:spcPct val="0"/>
                        </a:spcAft>
                        <a:buClrTx/>
                        <a:buSzTx/>
                        <a:buFontTx/>
                        <a:buNone/>
                        <a:tabLst/>
                      </a:pPr>
                      <a:endParaRPr kumimoji="1" lang="ko-KR" altLang="ko-KR" sz="1100" b="0" i="0" u="none" strike="noStrike" cap="none" normalizeH="0" baseline="0">
                        <a:ln>
                          <a:noFill/>
                        </a:ln>
                        <a:solidFill>
                          <a:schemeClr val="tx1"/>
                        </a:solidFill>
                        <a:effectLst/>
                        <a:latin typeface="+mn-ea"/>
                        <a:ea typeface="+mn-ea"/>
                      </a:endParaRPr>
                    </a:p>
                  </a:txBody>
                  <a:tcPr marL="37063" marR="37063" marT="37063" marB="370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244475">
                <a:tc>
                  <a:txBody>
                    <a:bodyPr/>
                    <a:lstStyle/>
                    <a:p>
                      <a:pPr marL="0" marR="0" lvl="0" indent="0" algn="ctr" defTabSz="982663" rtl="0" eaLnBrk="1" fontAlgn="base" latinLnBrk="1" hangingPunct="1">
                        <a:lnSpc>
                          <a:spcPct val="90000"/>
                        </a:lnSpc>
                        <a:spcBef>
                          <a:spcPct val="20000"/>
                        </a:spcBef>
                        <a:spcAft>
                          <a:spcPct val="0"/>
                        </a:spcAft>
                        <a:buClrTx/>
                        <a:buSzTx/>
                        <a:buFontTx/>
                        <a:buNone/>
                        <a:tabLst/>
                      </a:pPr>
                      <a:r>
                        <a:rPr kumimoji="1" lang="ko-KR" altLang="en-US" sz="1100" b="0" i="0" u="none" strike="noStrike" cap="none" normalizeH="0" baseline="0">
                          <a:ln>
                            <a:noFill/>
                          </a:ln>
                          <a:solidFill>
                            <a:schemeClr val="tx1"/>
                          </a:solidFill>
                          <a:effectLst/>
                          <a:latin typeface="+mn-ea"/>
                          <a:ea typeface="+mn-ea"/>
                        </a:rPr>
                        <a:t>교 육</a:t>
                      </a:r>
                    </a:p>
                  </a:txBody>
                  <a:tcPr marL="37063" marR="37063" marT="37063" marB="370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1" fontAlgn="base" latinLnBrk="1" hangingPunct="1">
                        <a:lnSpc>
                          <a:spcPct val="90000"/>
                        </a:lnSpc>
                        <a:spcBef>
                          <a:spcPct val="20000"/>
                        </a:spcBef>
                        <a:spcAft>
                          <a:spcPct val="0"/>
                        </a:spcAft>
                        <a:buClrTx/>
                        <a:buSzTx/>
                        <a:buFontTx/>
                        <a:buNone/>
                        <a:tabLst/>
                      </a:pPr>
                      <a:endParaRPr kumimoji="1" lang="ko-KR" altLang="ko-KR" sz="1100" b="0" i="0" u="none" strike="noStrike" cap="none" normalizeH="0" baseline="0">
                        <a:ln>
                          <a:noFill/>
                        </a:ln>
                        <a:solidFill>
                          <a:schemeClr val="tx1"/>
                        </a:solidFill>
                        <a:effectLst/>
                        <a:latin typeface="+mn-ea"/>
                        <a:ea typeface="+mn-ea"/>
                      </a:endParaRPr>
                    </a:p>
                  </a:txBody>
                  <a:tcPr marL="37063" marR="37063" marT="37063" marB="370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242888">
                <a:tc>
                  <a:txBody>
                    <a:bodyPr/>
                    <a:lstStyle/>
                    <a:p>
                      <a:pPr marL="0" marR="0" lvl="0" indent="0" algn="ctr" defTabSz="982663" rtl="0" eaLnBrk="1" fontAlgn="base" latinLnBrk="1" hangingPunct="1">
                        <a:lnSpc>
                          <a:spcPct val="90000"/>
                        </a:lnSpc>
                        <a:spcBef>
                          <a:spcPct val="20000"/>
                        </a:spcBef>
                        <a:spcAft>
                          <a:spcPct val="0"/>
                        </a:spcAft>
                        <a:buClrTx/>
                        <a:buSzTx/>
                        <a:buFontTx/>
                        <a:buNone/>
                        <a:tabLst/>
                      </a:pPr>
                      <a:r>
                        <a:rPr kumimoji="1" lang="ko-KR" altLang="en-US" sz="1100" b="0" i="0" u="none" strike="noStrike" cap="none" normalizeH="0" baseline="0">
                          <a:ln>
                            <a:noFill/>
                          </a:ln>
                          <a:solidFill>
                            <a:schemeClr val="tx1"/>
                          </a:solidFill>
                          <a:effectLst/>
                          <a:latin typeface="+mn-ea"/>
                          <a:ea typeface="+mn-ea"/>
                        </a:rPr>
                        <a:t>감 사</a:t>
                      </a:r>
                    </a:p>
                  </a:txBody>
                  <a:tcPr marL="37063" marR="37063" marT="37063" marB="370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1" fontAlgn="base" latinLnBrk="1" hangingPunct="1">
                        <a:lnSpc>
                          <a:spcPct val="90000"/>
                        </a:lnSpc>
                        <a:spcBef>
                          <a:spcPct val="20000"/>
                        </a:spcBef>
                        <a:spcAft>
                          <a:spcPct val="0"/>
                        </a:spcAft>
                        <a:buClrTx/>
                        <a:buSzTx/>
                        <a:buFontTx/>
                        <a:buNone/>
                        <a:tabLst/>
                      </a:pPr>
                      <a:endParaRPr kumimoji="1" lang="ko-KR" altLang="ko-KR" sz="1100" b="0" i="0" u="none" strike="noStrike" cap="none" normalizeH="0" baseline="0">
                        <a:ln>
                          <a:noFill/>
                        </a:ln>
                        <a:solidFill>
                          <a:schemeClr val="tx1"/>
                        </a:solidFill>
                        <a:effectLst/>
                        <a:latin typeface="+mn-ea"/>
                        <a:ea typeface="+mn-ea"/>
                      </a:endParaRPr>
                    </a:p>
                  </a:txBody>
                  <a:tcPr marL="37063" marR="37063" marT="37063" marB="370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r h="260350">
                <a:tc>
                  <a:txBody>
                    <a:bodyPr/>
                    <a:lstStyle/>
                    <a:p>
                      <a:pPr marL="0" marR="0" lvl="0" indent="0" algn="ctr" defTabSz="982663" rtl="0" eaLnBrk="1" fontAlgn="base" latinLnBrk="1" hangingPunct="1">
                        <a:lnSpc>
                          <a:spcPct val="90000"/>
                        </a:lnSpc>
                        <a:spcBef>
                          <a:spcPct val="20000"/>
                        </a:spcBef>
                        <a:spcAft>
                          <a:spcPct val="0"/>
                        </a:spcAft>
                        <a:buClrTx/>
                        <a:buSzTx/>
                        <a:buFontTx/>
                        <a:buNone/>
                        <a:tabLst/>
                      </a:pPr>
                      <a:r>
                        <a:rPr kumimoji="1" lang="ko-KR" altLang="en-US" sz="1100" b="0" i="0" u="none" strike="noStrike" cap="none" normalizeH="0" baseline="0">
                          <a:ln>
                            <a:noFill/>
                          </a:ln>
                          <a:solidFill>
                            <a:schemeClr val="tx1"/>
                          </a:solidFill>
                          <a:effectLst/>
                          <a:latin typeface="+mn-ea"/>
                          <a:ea typeface="+mn-ea"/>
                        </a:rPr>
                        <a:t>일 반</a:t>
                      </a:r>
                    </a:p>
                  </a:txBody>
                  <a:tcPr marL="37063" marR="37063" marT="37063" marB="370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1" fontAlgn="base" latinLnBrk="1" hangingPunct="1">
                        <a:lnSpc>
                          <a:spcPct val="90000"/>
                        </a:lnSpc>
                        <a:spcBef>
                          <a:spcPct val="20000"/>
                        </a:spcBef>
                        <a:spcAft>
                          <a:spcPct val="0"/>
                        </a:spcAft>
                        <a:buClrTx/>
                        <a:buSzTx/>
                        <a:buFontTx/>
                        <a:buNone/>
                        <a:tabLst/>
                      </a:pPr>
                      <a:endParaRPr kumimoji="1" lang="ko-KR" altLang="ko-KR" sz="1100" b="0" i="0" u="none" strike="noStrike" cap="none" normalizeH="0" baseline="0" dirty="0">
                        <a:ln>
                          <a:noFill/>
                        </a:ln>
                        <a:solidFill>
                          <a:schemeClr val="tx1"/>
                        </a:solidFill>
                        <a:effectLst/>
                        <a:latin typeface="+mn-ea"/>
                        <a:ea typeface="+mn-ea"/>
                      </a:endParaRPr>
                    </a:p>
                  </a:txBody>
                  <a:tcPr marL="37063" marR="37063" marT="37063" marB="370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0"/>
                  </a:ext>
                </a:extLst>
              </a:tr>
            </a:tbl>
          </a:graphicData>
        </a:graphic>
      </p:graphicFrame>
      <p:graphicFrame>
        <p:nvGraphicFramePr>
          <p:cNvPr id="13" name="Group 85"/>
          <p:cNvGraphicFramePr>
            <a:graphicFrameLocks noGrp="1"/>
          </p:cNvGraphicFramePr>
          <p:nvPr userDrawn="1">
            <p:extLst/>
          </p:nvPr>
        </p:nvGraphicFramePr>
        <p:xfrm>
          <a:off x="8069263" y="1052513"/>
          <a:ext cx="958850" cy="1144588"/>
        </p:xfrm>
        <a:graphic>
          <a:graphicData uri="http://schemas.openxmlformats.org/drawingml/2006/table">
            <a:tbl>
              <a:tblPr/>
              <a:tblGrid>
                <a:gridCol w="688975">
                  <a:extLst>
                    <a:ext uri="{9D8B030D-6E8A-4147-A177-3AD203B41FA5}">
                      <a16:colId xmlns:a16="http://schemas.microsoft.com/office/drawing/2014/main" xmlns="" val="20000"/>
                    </a:ext>
                  </a:extLst>
                </a:gridCol>
                <a:gridCol w="269875">
                  <a:extLst>
                    <a:ext uri="{9D8B030D-6E8A-4147-A177-3AD203B41FA5}">
                      <a16:colId xmlns:a16="http://schemas.microsoft.com/office/drawing/2014/main" xmlns="" val="20001"/>
                    </a:ext>
                  </a:extLst>
                </a:gridCol>
              </a:tblGrid>
              <a:tr h="277813">
                <a:tc gridSpan="2">
                  <a:txBody>
                    <a:bodyPr/>
                    <a:lstStyle/>
                    <a:p>
                      <a:pPr marL="0" marR="0" lvl="0" indent="0" algn="ctr" defTabSz="914400" rtl="0" eaLnBrk="1" fontAlgn="base" latinLnBrk="1" hangingPunct="1">
                        <a:lnSpc>
                          <a:spcPct val="90000"/>
                        </a:lnSpc>
                        <a:spcBef>
                          <a:spcPct val="20000"/>
                        </a:spcBef>
                        <a:spcAft>
                          <a:spcPct val="0"/>
                        </a:spcAft>
                        <a:buClrTx/>
                        <a:buSzTx/>
                        <a:buFontTx/>
                        <a:buNone/>
                        <a:tabLst/>
                      </a:pPr>
                      <a:r>
                        <a:rPr kumimoji="1" lang="ko-KR" altLang="en-US" sz="1100" b="1" i="0" u="none" strike="noStrike" cap="none" normalizeH="0" baseline="0" dirty="0">
                          <a:ln>
                            <a:noFill/>
                          </a:ln>
                          <a:solidFill>
                            <a:schemeClr val="tx1"/>
                          </a:solidFill>
                          <a:effectLst/>
                          <a:latin typeface="+mn-ea"/>
                          <a:ea typeface="+mn-ea"/>
                        </a:rPr>
                        <a:t>구     분</a:t>
                      </a:r>
                    </a:p>
                  </a:txBody>
                  <a:tcPr marL="17232" marR="17232"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latinLnBrk="1"/>
                      <a:endParaRPr lang="ko-KR" altLang="en-US"/>
                    </a:p>
                  </a:txBody>
                  <a:tcPr/>
                </a:tc>
                <a:extLst>
                  <a:ext uri="{0D108BD9-81ED-4DB2-BD59-A6C34878D82A}">
                    <a16:rowId xmlns:a16="http://schemas.microsoft.com/office/drawing/2014/main" xmlns="" val="10000"/>
                  </a:ext>
                </a:extLst>
              </a:tr>
              <a:tr h="288925">
                <a:tc>
                  <a:txBody>
                    <a:bodyPr/>
                    <a:lstStyle/>
                    <a:p>
                      <a:pPr marL="0" marR="0" lvl="0" indent="0" algn="ctr" defTabSz="914400" rtl="0" eaLnBrk="1" fontAlgn="base" latinLnBrk="1" hangingPunct="1">
                        <a:lnSpc>
                          <a:spcPct val="90000"/>
                        </a:lnSpc>
                        <a:spcBef>
                          <a:spcPct val="20000"/>
                        </a:spcBef>
                        <a:spcAft>
                          <a:spcPct val="0"/>
                        </a:spcAft>
                        <a:buClrTx/>
                        <a:buSzTx/>
                        <a:buFontTx/>
                        <a:buNone/>
                        <a:tabLst/>
                      </a:pPr>
                      <a:r>
                        <a:rPr kumimoji="1" lang="ko-KR" altLang="en-US" sz="1100" b="0" i="0" u="none" strike="noStrike" cap="none" normalizeH="0" baseline="0">
                          <a:ln>
                            <a:noFill/>
                          </a:ln>
                          <a:solidFill>
                            <a:schemeClr val="tx1"/>
                          </a:solidFill>
                          <a:effectLst/>
                          <a:latin typeface="+mn-ea"/>
                          <a:ea typeface="+mn-ea"/>
                        </a:rPr>
                        <a:t>의사결정</a:t>
                      </a:r>
                    </a:p>
                  </a:txBody>
                  <a:tcPr marL="17232" marR="17232" marT="17232" marB="172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1" lang="en-US" altLang="ko-KR" sz="1100" b="0" i="0" u="none" strike="noStrike" cap="none" normalizeH="0" baseline="0" dirty="0">
                        <a:ln>
                          <a:noFill/>
                        </a:ln>
                        <a:solidFill>
                          <a:schemeClr val="tx1"/>
                        </a:solidFill>
                        <a:effectLst/>
                        <a:latin typeface="+mn-ea"/>
                        <a:ea typeface="+mn-ea"/>
                      </a:endParaRPr>
                    </a:p>
                  </a:txBody>
                  <a:tcPr marL="17232" marR="17232" marT="17232" marB="172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88925">
                <a:tc>
                  <a:txBody>
                    <a:bodyPr/>
                    <a:lstStyle/>
                    <a:p>
                      <a:pPr marL="0" marR="0" lvl="0" indent="0" algn="ctr" defTabSz="914400" rtl="0" eaLnBrk="1" fontAlgn="base" latinLnBrk="1" hangingPunct="1">
                        <a:lnSpc>
                          <a:spcPct val="90000"/>
                        </a:lnSpc>
                        <a:spcBef>
                          <a:spcPct val="20000"/>
                        </a:spcBef>
                        <a:spcAft>
                          <a:spcPct val="0"/>
                        </a:spcAft>
                        <a:buClrTx/>
                        <a:buSzTx/>
                        <a:buFontTx/>
                        <a:buNone/>
                        <a:tabLst/>
                      </a:pPr>
                      <a:r>
                        <a:rPr kumimoji="1" lang="ko-KR" altLang="en-US" sz="1100" b="0" i="0" u="none" strike="noStrike" cap="none" normalizeH="0" baseline="0">
                          <a:ln>
                            <a:noFill/>
                          </a:ln>
                          <a:solidFill>
                            <a:schemeClr val="tx1"/>
                          </a:solidFill>
                          <a:effectLst/>
                          <a:latin typeface="+mn-ea"/>
                          <a:ea typeface="+mn-ea"/>
                        </a:rPr>
                        <a:t>지시사항</a:t>
                      </a:r>
                    </a:p>
                  </a:txBody>
                  <a:tcPr marL="17232" marR="17232" marT="17232" marB="172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1" lang="ko-KR" altLang="ko-KR" sz="1100" b="0" i="0" u="none" strike="noStrike" cap="none" normalizeH="0" baseline="0">
                        <a:ln>
                          <a:noFill/>
                        </a:ln>
                        <a:solidFill>
                          <a:schemeClr val="tx1"/>
                        </a:solidFill>
                        <a:effectLst/>
                        <a:latin typeface="+mn-ea"/>
                        <a:ea typeface="+mn-ea"/>
                      </a:endParaRPr>
                    </a:p>
                  </a:txBody>
                  <a:tcPr marL="17232" marR="17232" marT="17232" marB="172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88925">
                <a:tc>
                  <a:txBody>
                    <a:bodyPr/>
                    <a:lstStyle/>
                    <a:p>
                      <a:pPr marL="0" marR="0" lvl="0" indent="0" algn="ctr" defTabSz="914400" rtl="0" eaLnBrk="1" fontAlgn="base" latinLnBrk="1" hangingPunct="1">
                        <a:lnSpc>
                          <a:spcPct val="90000"/>
                        </a:lnSpc>
                        <a:spcBef>
                          <a:spcPct val="20000"/>
                        </a:spcBef>
                        <a:spcAft>
                          <a:spcPct val="0"/>
                        </a:spcAft>
                        <a:buClrTx/>
                        <a:buSzTx/>
                        <a:buFontTx/>
                        <a:buNone/>
                        <a:tabLst/>
                      </a:pPr>
                      <a:r>
                        <a:rPr kumimoji="1" lang="ko-KR" altLang="en-US" sz="1100" b="0" i="0" u="none" strike="noStrike" cap="none" normalizeH="0" baseline="0">
                          <a:ln>
                            <a:noFill/>
                          </a:ln>
                          <a:solidFill>
                            <a:schemeClr val="tx1"/>
                          </a:solidFill>
                          <a:effectLst/>
                          <a:latin typeface="+mn-ea"/>
                          <a:ea typeface="+mn-ea"/>
                        </a:rPr>
                        <a:t>정보전달</a:t>
                      </a:r>
                    </a:p>
                  </a:txBody>
                  <a:tcPr marL="17232" marR="17232" marT="17232" marB="172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1" lang="ko-KR" altLang="ko-KR" sz="1100" b="0" i="0" u="none" strike="noStrike" cap="none" normalizeH="0" baseline="0" dirty="0">
                        <a:ln>
                          <a:noFill/>
                        </a:ln>
                        <a:solidFill>
                          <a:schemeClr val="tx1"/>
                        </a:solidFill>
                        <a:effectLst/>
                        <a:latin typeface="+mn-ea"/>
                        <a:ea typeface="+mn-ea"/>
                      </a:endParaRPr>
                    </a:p>
                  </a:txBody>
                  <a:tcPr marL="17232" marR="17232" marT="17232" marB="172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14" name="Rectangle 101"/>
          <p:cNvSpPr>
            <a:spLocks noChangeArrowheads="1"/>
          </p:cNvSpPr>
          <p:nvPr userDrawn="1"/>
        </p:nvSpPr>
        <p:spPr bwMode="auto">
          <a:xfrm>
            <a:off x="33338" y="173038"/>
            <a:ext cx="2457450" cy="238688"/>
          </a:xfrm>
          <a:prstGeom prst="rect">
            <a:avLst/>
          </a:prstGeom>
          <a:noFill/>
          <a:ln w="9525">
            <a:noFill/>
            <a:miter lim="800000"/>
            <a:headEnd/>
            <a:tailEnd/>
          </a:ln>
        </p:spPr>
        <p:txBody>
          <a:bodyPr lIns="34370" tIns="34370" rIns="34370" bIns="34370">
            <a:spAutoFit/>
          </a:bodyPr>
          <a:lstStyle/>
          <a:p>
            <a:pPr defTabSz="654572" fontAlgn="base">
              <a:spcBef>
                <a:spcPct val="0"/>
              </a:spcBef>
              <a:spcAft>
                <a:spcPct val="0"/>
              </a:spcAft>
            </a:pPr>
            <a:r>
              <a:rPr kumimoji="1" lang="en-US" altLang="ko-KR" sz="1100" b="1" dirty="0">
                <a:solidFill>
                  <a:srgbClr val="000000"/>
                </a:solidFill>
              </a:rPr>
              <a:t>▣</a:t>
            </a:r>
            <a:r>
              <a:rPr kumimoji="1" lang="ko-KR" altLang="en-US" sz="1100" b="1" dirty="0">
                <a:solidFill>
                  <a:srgbClr val="000000"/>
                </a:solidFill>
              </a:rPr>
              <a:t>문서번호 </a:t>
            </a:r>
            <a:r>
              <a:rPr kumimoji="1" lang="en-US" altLang="ko-KR" sz="1100" b="1" dirty="0">
                <a:solidFill>
                  <a:srgbClr val="000000"/>
                </a:solidFill>
              </a:rPr>
              <a:t>: </a:t>
            </a:r>
            <a:r>
              <a:rPr kumimoji="1" lang="en-US" altLang="ko-KR" sz="1100" b="1" dirty="0" smtClean="0">
                <a:solidFill>
                  <a:srgbClr val="000000"/>
                </a:solidFill>
              </a:rPr>
              <a:t>SI-Group </a:t>
            </a:r>
            <a:r>
              <a:rPr kumimoji="1" lang="en-US" altLang="ko-KR" sz="1100" b="1" dirty="0">
                <a:solidFill>
                  <a:srgbClr val="000000"/>
                </a:solidFill>
              </a:rPr>
              <a:t>O&amp;S-</a:t>
            </a:r>
          </a:p>
        </p:txBody>
      </p:sp>
      <p:graphicFrame>
        <p:nvGraphicFramePr>
          <p:cNvPr id="15" name="Group 102"/>
          <p:cNvGraphicFramePr>
            <a:graphicFrameLocks noGrp="1"/>
          </p:cNvGraphicFramePr>
          <p:nvPr userDrawn="1">
            <p:extLst/>
          </p:nvPr>
        </p:nvGraphicFramePr>
        <p:xfrm>
          <a:off x="6472238" y="2700339"/>
          <a:ext cx="2490787" cy="2374901"/>
        </p:xfrm>
        <a:graphic>
          <a:graphicData uri="http://schemas.openxmlformats.org/drawingml/2006/table">
            <a:tbl>
              <a:tblPr/>
              <a:tblGrid>
                <a:gridCol w="2490787">
                  <a:extLst>
                    <a:ext uri="{9D8B030D-6E8A-4147-A177-3AD203B41FA5}">
                      <a16:colId xmlns:a16="http://schemas.microsoft.com/office/drawing/2014/main" xmlns="" val="20000"/>
                    </a:ext>
                  </a:extLst>
                </a:gridCol>
              </a:tblGrid>
              <a:tr h="287338">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ko-KR" altLang="en-US" sz="1100" b="1" i="0" u="none" strike="noStrike" cap="none" normalizeH="0" baseline="0">
                          <a:ln>
                            <a:noFill/>
                          </a:ln>
                          <a:solidFill>
                            <a:schemeClr val="tx1"/>
                          </a:solidFill>
                          <a:effectLst/>
                          <a:latin typeface="+mn-ea"/>
                          <a:ea typeface="+mn-ea"/>
                        </a:rPr>
                        <a:t>지시사항 </a:t>
                      </a:r>
                      <a:r>
                        <a:rPr kumimoji="1" lang="en-US" altLang="ko-KR" sz="1100" b="1" i="0" u="none" strike="noStrike" cap="none" normalizeH="0" baseline="0">
                          <a:ln>
                            <a:noFill/>
                          </a:ln>
                          <a:solidFill>
                            <a:schemeClr val="tx1"/>
                          </a:solidFill>
                          <a:effectLst/>
                          <a:latin typeface="+mn-ea"/>
                          <a:ea typeface="+mn-ea"/>
                        </a:rPr>
                        <a:t>/ COMMENT</a:t>
                      </a:r>
                    </a:p>
                  </a:txBody>
                  <a:tcPr marL="34464" marR="34464" marT="41357" marB="41357"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087563">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endParaRPr kumimoji="1" lang="ko-KR" altLang="ko-KR" sz="1100" b="1" i="0" u="none" strike="noStrike" cap="none" normalizeH="0" baseline="0" dirty="0">
                        <a:ln>
                          <a:noFill/>
                        </a:ln>
                        <a:solidFill>
                          <a:schemeClr val="tx1"/>
                        </a:solidFill>
                        <a:effectLst/>
                        <a:latin typeface="+mn-ea"/>
                        <a:ea typeface="+mn-ea"/>
                      </a:endParaRPr>
                    </a:p>
                  </a:txBody>
                  <a:tcPr marL="34464" marR="34464" marT="41357" marB="41357"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
        <p:nvSpPr>
          <p:cNvPr id="16" name="Line 110"/>
          <p:cNvSpPr>
            <a:spLocks noChangeShapeType="1"/>
          </p:cNvSpPr>
          <p:nvPr userDrawn="1"/>
        </p:nvSpPr>
        <p:spPr bwMode="auto">
          <a:xfrm>
            <a:off x="0" y="447675"/>
            <a:ext cx="9144000" cy="0"/>
          </a:xfrm>
          <a:prstGeom prst="line">
            <a:avLst/>
          </a:prstGeom>
          <a:noFill/>
          <a:ln w="38100">
            <a:solidFill>
              <a:srgbClr val="3333FF"/>
            </a:solidFill>
            <a:round/>
            <a:headEnd/>
            <a:tailEnd/>
          </a:ln>
        </p:spPr>
        <p:txBody>
          <a:bodyPr lIns="91191" tIns="45595" rIns="91191" bIns="45595"/>
          <a:lstStyle/>
          <a:p>
            <a:pPr defTabSz="914022" fontAlgn="base">
              <a:spcBef>
                <a:spcPct val="0"/>
              </a:spcBef>
              <a:spcAft>
                <a:spcPct val="0"/>
              </a:spcAft>
            </a:pPr>
            <a:endParaRPr kumimoji="1" lang="ko-KR" altLang="en-US">
              <a:solidFill>
                <a:srgbClr val="000000"/>
              </a:solidFill>
            </a:endParaRPr>
          </a:p>
        </p:txBody>
      </p:sp>
      <p:sp>
        <p:nvSpPr>
          <p:cNvPr id="22" name="텍스트 개체 틀 21"/>
          <p:cNvSpPr>
            <a:spLocks noGrp="1"/>
          </p:cNvSpPr>
          <p:nvPr>
            <p:ph type="body" sz="quarter" idx="11" hasCustomPrompt="1"/>
          </p:nvPr>
        </p:nvSpPr>
        <p:spPr>
          <a:xfrm>
            <a:off x="1187537" y="1052736"/>
            <a:ext cx="6768926" cy="1081087"/>
          </a:xfrm>
          <a:prstGeom prst="rect">
            <a:avLst/>
          </a:prstGeom>
        </p:spPr>
        <p:txBody>
          <a:bodyPr anchor="ctr"/>
          <a:lstStyle>
            <a:lvl1pPr marL="0" indent="0" algn="ctr" defTabSz="938861" rtl="0" eaLnBrk="1" fontAlgn="base" latinLnBrk="1" hangingPunct="1">
              <a:spcBef>
                <a:spcPct val="0"/>
              </a:spcBef>
              <a:spcAft>
                <a:spcPct val="0"/>
              </a:spcAft>
              <a:buNone/>
              <a:defRPr kumimoji="1" lang="ko-KR" altLang="en-US" sz="3200" b="1" kern="1200" dirty="0" smtClean="0">
                <a:solidFill>
                  <a:srgbClr val="3333FF"/>
                </a:solidFill>
                <a:effectLst>
                  <a:outerShdw blurRad="38100" dist="38100" dir="2700000" algn="tl">
                    <a:srgbClr val="000000"/>
                  </a:outerShdw>
                </a:effectLst>
                <a:latin typeface="+mn-ea"/>
                <a:ea typeface="+mn-ea"/>
                <a:cs typeface="+mn-cs"/>
              </a:defRPr>
            </a:lvl1pPr>
          </a:lstStyle>
          <a:p>
            <a:pPr lvl="0"/>
            <a:r>
              <a:rPr lang="ko-KR" altLang="en-US" dirty="0"/>
              <a:t>제목</a:t>
            </a:r>
          </a:p>
        </p:txBody>
      </p:sp>
      <p:sp>
        <p:nvSpPr>
          <p:cNvPr id="24" name="텍스트 개체 틀 23"/>
          <p:cNvSpPr>
            <a:spLocks noGrp="1"/>
          </p:cNvSpPr>
          <p:nvPr>
            <p:ph type="body" sz="quarter" idx="12" hasCustomPrompt="1"/>
          </p:nvPr>
        </p:nvSpPr>
        <p:spPr>
          <a:xfrm>
            <a:off x="1979439" y="184432"/>
            <a:ext cx="1368425" cy="215900"/>
          </a:xfrm>
          <a:prstGeom prst="rect">
            <a:avLst/>
          </a:prstGeom>
        </p:spPr>
        <p:txBody>
          <a:bodyPr lIns="0" tIns="0" rIns="0" bIns="0" anchor="ctr"/>
          <a:lstStyle>
            <a:lvl1pPr marL="0" indent="0">
              <a:buNone/>
              <a:defRPr sz="1100" b="1">
                <a:solidFill>
                  <a:schemeClr val="tx1"/>
                </a:solidFill>
                <a:latin typeface="+mn-ea"/>
                <a:ea typeface="+mn-ea"/>
              </a:defRPr>
            </a:lvl1pPr>
          </a:lstStyle>
          <a:p>
            <a:pPr lvl="0"/>
            <a:r>
              <a:rPr lang="ko-KR" altLang="en-US" dirty="0"/>
              <a:t>문서번호입력</a:t>
            </a:r>
          </a:p>
        </p:txBody>
      </p:sp>
    </p:spTree>
    <p:extLst>
      <p:ext uri="{BB962C8B-B14F-4D97-AF65-F5344CB8AC3E}">
        <p14:creationId xmlns:p14="http://schemas.microsoft.com/office/powerpoint/2010/main" val="3277468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빈 화면">
    <p:spTree>
      <p:nvGrpSpPr>
        <p:cNvPr id="1" name=""/>
        <p:cNvGrpSpPr/>
        <p:nvPr/>
      </p:nvGrpSpPr>
      <p:grpSpPr>
        <a:xfrm>
          <a:off x="0" y="0"/>
          <a:ext cx="0" cy="0"/>
          <a:chOff x="0" y="0"/>
          <a:chExt cx="0" cy="0"/>
        </a:xfrm>
      </p:grpSpPr>
      <p:pic>
        <p:nvPicPr>
          <p:cNvPr id="6" name="그림 5"/>
          <p:cNvPicPr>
            <a:picLocks noChangeAspect="1"/>
          </p:cNvPicPr>
          <p:nvPr userDrawn="1"/>
        </p:nvPicPr>
        <p:blipFill>
          <a:blip r:embed="rId2" cstate="print">
            <a:biLevel thresh="50000"/>
            <a:extLst>
              <a:ext uri="{28A0092B-C50C-407E-A947-70E740481C1C}">
                <a14:useLocalDpi xmlns:a14="http://schemas.microsoft.com/office/drawing/2010/main" val="0"/>
              </a:ext>
            </a:extLst>
          </a:blip>
          <a:stretch>
            <a:fillRect/>
          </a:stretch>
        </p:blipFill>
        <p:spPr>
          <a:xfrm>
            <a:off x="8536007" y="44624"/>
            <a:ext cx="572497" cy="515247"/>
          </a:xfrm>
          <a:prstGeom prst="rect">
            <a:avLst/>
          </a:prstGeom>
        </p:spPr>
      </p:pic>
      <p:cxnSp>
        <p:nvCxnSpPr>
          <p:cNvPr id="8" name="직선 연결선 7"/>
          <p:cNvCxnSpPr/>
          <p:nvPr userDrawn="1"/>
        </p:nvCxnSpPr>
        <p:spPr>
          <a:xfrm>
            <a:off x="251520" y="684001"/>
            <a:ext cx="864165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직사각형 8"/>
          <p:cNvSpPr/>
          <p:nvPr userDrawn="1"/>
        </p:nvSpPr>
        <p:spPr>
          <a:xfrm>
            <a:off x="8388424" y="620696"/>
            <a:ext cx="504750" cy="72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solidFill>
                <a:prstClr val="black"/>
              </a:solidFill>
            </a:endParaRPr>
          </a:p>
        </p:txBody>
      </p:sp>
      <p:sp>
        <p:nvSpPr>
          <p:cNvPr id="10" name="제목 14"/>
          <p:cNvSpPr>
            <a:spLocks noGrp="1"/>
          </p:cNvSpPr>
          <p:nvPr>
            <p:ph type="title"/>
          </p:nvPr>
        </p:nvSpPr>
        <p:spPr>
          <a:xfrm>
            <a:off x="251359" y="1"/>
            <a:ext cx="8496622" cy="692696"/>
          </a:xfrm>
          <a:prstGeom prst="rect">
            <a:avLst/>
          </a:prstGeom>
        </p:spPr>
        <p:txBody>
          <a:bodyPr anchor="ctr"/>
          <a:lstStyle>
            <a:lvl1pPr algn="l">
              <a:defRPr sz="2400" b="1">
                <a:solidFill>
                  <a:schemeClr val="accent1">
                    <a:lumMod val="50000"/>
                  </a:schemeClr>
                </a:solidFill>
                <a:effectLst>
                  <a:outerShdw dist="50800" dir="2700000" algn="tl" rotWithShape="0">
                    <a:schemeClr val="bg1">
                      <a:alpha val="40000"/>
                    </a:schemeClr>
                  </a:outerShdw>
                </a:effectLst>
              </a:defRPr>
            </a:lvl1pPr>
          </a:lstStyle>
          <a:p>
            <a:r>
              <a:rPr lang="ko-KR" altLang="en-US" dirty="0" smtClean="0"/>
              <a:t>마스터 제목 스타일 편집</a:t>
            </a:r>
            <a:endParaRPr lang="ko-KR" altLang="en-US" dirty="0"/>
          </a:p>
        </p:txBody>
      </p:sp>
      <p:sp>
        <p:nvSpPr>
          <p:cNvPr id="11" name="텍스트 개체 틀 11"/>
          <p:cNvSpPr>
            <a:spLocks noGrp="1"/>
          </p:cNvSpPr>
          <p:nvPr>
            <p:ph type="body" sz="quarter" idx="10"/>
          </p:nvPr>
        </p:nvSpPr>
        <p:spPr>
          <a:xfrm>
            <a:off x="467544" y="1196752"/>
            <a:ext cx="8425630" cy="707605"/>
          </a:xfrm>
          <a:prstGeom prst="rect">
            <a:avLst/>
          </a:prstGeom>
        </p:spPr>
        <p:txBody>
          <a:bodyPr wrap="square">
            <a:spAutoFit/>
          </a:bodyPr>
          <a:lstStyle>
            <a:lvl1pPr marL="179388" indent="-179388">
              <a:spcBef>
                <a:spcPts val="600"/>
              </a:spcBef>
              <a:buFont typeface="Wingdings" pitchFamily="2" charset="2"/>
              <a:buChar char="l"/>
              <a:defRPr sz="1000" b="0" i="0">
                <a:solidFill>
                  <a:schemeClr val="tx1"/>
                </a:solidFill>
              </a:defRPr>
            </a:lvl1pPr>
            <a:lvl2pPr marL="442913" indent="-196850">
              <a:spcBef>
                <a:spcPts val="600"/>
              </a:spcBef>
              <a:buFont typeface="맑은 고딕" pitchFamily="50" charset="-127"/>
              <a:buChar char="­"/>
              <a:defRPr sz="1000" b="0" i="0">
                <a:solidFill>
                  <a:schemeClr val="tx1"/>
                </a:solidFill>
              </a:defRPr>
            </a:lvl2pPr>
            <a:lvl3pPr marL="722313" indent="-227013">
              <a:spcBef>
                <a:spcPts val="600"/>
              </a:spcBef>
              <a:buFont typeface="Wingdings" pitchFamily="2" charset="2"/>
              <a:buChar char="Ø"/>
              <a:defRPr sz="1000" b="0" i="0">
                <a:solidFill>
                  <a:schemeClr val="tx1"/>
                </a:solidFill>
              </a:defRPr>
            </a:lvl3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p:txBody>
      </p:sp>
      <p:sp>
        <p:nvSpPr>
          <p:cNvPr id="13" name="텍스트 개체 틀 20"/>
          <p:cNvSpPr>
            <a:spLocks noGrp="1"/>
          </p:cNvSpPr>
          <p:nvPr>
            <p:ph type="body" sz="quarter" idx="11" hasCustomPrompt="1"/>
          </p:nvPr>
        </p:nvSpPr>
        <p:spPr>
          <a:xfrm>
            <a:off x="251520" y="836612"/>
            <a:ext cx="4248150" cy="324000"/>
          </a:xfrm>
          <a:prstGeom prst="rect">
            <a:avLst/>
          </a:prstGeom>
          <a:gradFill flip="none" rotWithShape="1">
            <a:gsLst>
              <a:gs pos="34000">
                <a:schemeClr val="accent1"/>
              </a:gs>
              <a:gs pos="67000">
                <a:schemeClr val="accent1">
                  <a:lumMod val="60000"/>
                  <a:lumOff val="40000"/>
                </a:schemeClr>
              </a:gs>
              <a:gs pos="100000">
                <a:schemeClr val="bg1"/>
              </a:gs>
            </a:gsLst>
            <a:lin ang="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lvl1pPr marL="82550" indent="0" algn="l" defTabSz="914400" rtl="0" eaLnBrk="1" latinLnBrk="1" hangingPunct="1">
              <a:buNone/>
              <a:defRPr lang="ko-KR" altLang="en-US" sz="1200" b="1" kern="1200" dirty="0" smtClean="0">
                <a:solidFill>
                  <a:schemeClr val="bg1"/>
                </a:solidFill>
                <a:latin typeface="+mn-lt"/>
                <a:ea typeface="+mn-ea"/>
                <a:cs typeface="+mn-cs"/>
              </a:defRPr>
            </a:lvl1pPr>
          </a:lstStyle>
          <a:p>
            <a:pPr lvl="0"/>
            <a:r>
              <a:rPr lang="ko-KR" altLang="en-US" dirty="0" smtClean="0"/>
              <a:t>소제목 텍스트 스타일</a:t>
            </a:r>
            <a:endParaRPr lang="ko-KR" altLang="en-US" dirty="0"/>
          </a:p>
        </p:txBody>
      </p:sp>
      <p:sp>
        <p:nvSpPr>
          <p:cNvPr id="14" name="Text Box 12"/>
          <p:cNvSpPr txBox="1">
            <a:spLocks noChangeArrowheads="1"/>
          </p:cNvSpPr>
          <p:nvPr userDrawn="1"/>
        </p:nvSpPr>
        <p:spPr bwMode="auto">
          <a:xfrm>
            <a:off x="7956376" y="6539055"/>
            <a:ext cx="936798" cy="290647"/>
          </a:xfrm>
          <a:prstGeom prst="rect">
            <a:avLst/>
          </a:prstGeom>
          <a:noFill/>
          <a:ln w="9525">
            <a:noFill/>
            <a:miter lim="800000"/>
            <a:headEnd/>
            <a:tailEnd/>
          </a:ln>
        </p:spPr>
        <p:txBody>
          <a:bodyPr wrap="square" lIns="104957" tIns="52478" rIns="104957" bIns="52478" anchor="ctr">
            <a:spAutoFit/>
          </a:bodyPr>
          <a:lstStyle/>
          <a:p>
            <a:pPr algn="r" defTabSz="913454" fontAlgn="base">
              <a:spcBef>
                <a:spcPct val="50000"/>
              </a:spcBef>
              <a:spcAft>
                <a:spcPct val="0"/>
              </a:spcAft>
            </a:pPr>
            <a:r>
              <a:rPr kumimoji="1" lang="en-US" altLang="ko-KR" sz="800" i="1" dirty="0">
                <a:solidFill>
                  <a:prstClr val="black">
                    <a:lumMod val="75000"/>
                    <a:lumOff val="25000"/>
                  </a:prstClr>
                </a:solidFill>
                <a:latin typeface="Arial" panose="020B0604020202020204" pitchFamily="34" charset="0"/>
                <a:cs typeface="Arial" panose="020B0604020202020204" pitchFamily="34" charset="0"/>
              </a:rPr>
              <a:t>Page</a:t>
            </a:r>
            <a:r>
              <a:rPr kumimoji="1" lang="en-US" altLang="ko-KR" sz="1000" i="1" dirty="0">
                <a:solidFill>
                  <a:prstClr val="black">
                    <a:lumMod val="75000"/>
                    <a:lumOff val="25000"/>
                  </a:prstClr>
                </a:solidFill>
                <a:latin typeface="Arial" panose="020B0604020202020204" pitchFamily="34" charset="0"/>
                <a:cs typeface="Arial" panose="020B0604020202020204" pitchFamily="34" charset="0"/>
              </a:rPr>
              <a:t> </a:t>
            </a:r>
            <a:fld id="{43CFAAC3-BC89-45E5-BAD5-FFCC6B9E202C}" type="slidenum">
              <a:rPr kumimoji="1" lang="en-US" altLang="ko-KR" sz="1200" b="1" i="1">
                <a:solidFill>
                  <a:prstClr val="black"/>
                </a:solidFill>
                <a:latin typeface="Arial" panose="020B0604020202020204" pitchFamily="34" charset="0"/>
                <a:cs typeface="Arial" panose="020B0604020202020204" pitchFamily="34" charset="0"/>
              </a:rPr>
              <a:pPr algn="r" defTabSz="913454" fontAlgn="base">
                <a:spcBef>
                  <a:spcPct val="50000"/>
                </a:spcBef>
                <a:spcAft>
                  <a:spcPct val="0"/>
                </a:spcAft>
              </a:pPr>
              <a:t>‹#›</a:t>
            </a:fld>
            <a:endParaRPr kumimoji="1" lang="en-US" altLang="ko-KR" sz="1200" b="1" i="1"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8539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빈 화면">
    <p:spTree>
      <p:nvGrpSpPr>
        <p:cNvPr id="1" name=""/>
        <p:cNvGrpSpPr/>
        <p:nvPr/>
      </p:nvGrpSpPr>
      <p:grpSpPr>
        <a:xfrm>
          <a:off x="0" y="0"/>
          <a:ext cx="0" cy="0"/>
          <a:chOff x="0" y="0"/>
          <a:chExt cx="0" cy="0"/>
        </a:xfrm>
      </p:grpSpPr>
      <p:pic>
        <p:nvPicPr>
          <p:cNvPr id="4" name="그림 3"/>
          <p:cNvPicPr>
            <a:picLocks noChangeAspect="1"/>
          </p:cNvPicPr>
          <p:nvPr userDrawn="1"/>
        </p:nvPicPr>
        <p:blipFill>
          <a:blip r:embed="rId2" cstate="print">
            <a:biLevel thresh="50000"/>
            <a:extLst>
              <a:ext uri="{28A0092B-C50C-407E-A947-70E740481C1C}">
                <a14:useLocalDpi xmlns:a14="http://schemas.microsoft.com/office/drawing/2010/main" val="0"/>
              </a:ext>
            </a:extLst>
          </a:blip>
          <a:stretch>
            <a:fillRect/>
          </a:stretch>
        </p:blipFill>
        <p:spPr>
          <a:xfrm>
            <a:off x="8536007" y="44624"/>
            <a:ext cx="572497" cy="515247"/>
          </a:xfrm>
          <a:prstGeom prst="rect">
            <a:avLst/>
          </a:prstGeom>
        </p:spPr>
      </p:pic>
      <p:cxnSp>
        <p:nvCxnSpPr>
          <p:cNvPr id="5" name="직선 연결선 4"/>
          <p:cNvCxnSpPr/>
          <p:nvPr userDrawn="1"/>
        </p:nvCxnSpPr>
        <p:spPr>
          <a:xfrm>
            <a:off x="251520" y="684001"/>
            <a:ext cx="864165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직사각형 5"/>
          <p:cNvSpPr/>
          <p:nvPr userDrawn="1"/>
        </p:nvSpPr>
        <p:spPr>
          <a:xfrm>
            <a:off x="8388424" y="620696"/>
            <a:ext cx="504750" cy="72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solidFill>
                <a:prstClr val="black"/>
              </a:solidFill>
            </a:endParaRPr>
          </a:p>
        </p:txBody>
      </p:sp>
      <p:sp>
        <p:nvSpPr>
          <p:cNvPr id="15" name="제목 14"/>
          <p:cNvSpPr>
            <a:spLocks noGrp="1"/>
          </p:cNvSpPr>
          <p:nvPr>
            <p:ph type="title"/>
          </p:nvPr>
        </p:nvSpPr>
        <p:spPr>
          <a:xfrm>
            <a:off x="250504" y="1"/>
            <a:ext cx="8496622" cy="692696"/>
          </a:xfrm>
          <a:prstGeom prst="rect">
            <a:avLst/>
          </a:prstGeom>
        </p:spPr>
        <p:txBody>
          <a:bodyPr anchor="ctr"/>
          <a:lstStyle>
            <a:lvl1pPr algn="l">
              <a:defRPr sz="2400" b="1">
                <a:solidFill>
                  <a:schemeClr val="accent1">
                    <a:lumMod val="50000"/>
                  </a:schemeClr>
                </a:solidFill>
                <a:effectLst>
                  <a:outerShdw dist="50800" dir="2700000" algn="tl" rotWithShape="0">
                    <a:schemeClr val="bg1">
                      <a:alpha val="40000"/>
                    </a:schemeClr>
                  </a:outerShdw>
                </a:effectLst>
              </a:defRPr>
            </a:lvl1pPr>
          </a:lstStyle>
          <a:p>
            <a:r>
              <a:rPr lang="ko-KR" altLang="en-US" dirty="0" smtClean="0"/>
              <a:t>마스터 제목 스타일 편집</a:t>
            </a:r>
            <a:endParaRPr lang="ko-KR" altLang="en-US" dirty="0"/>
          </a:p>
        </p:txBody>
      </p:sp>
      <p:sp>
        <p:nvSpPr>
          <p:cNvPr id="21" name="텍스트 개체 틀 20"/>
          <p:cNvSpPr>
            <a:spLocks noGrp="1"/>
          </p:cNvSpPr>
          <p:nvPr>
            <p:ph type="body" sz="quarter" idx="11" hasCustomPrompt="1"/>
          </p:nvPr>
        </p:nvSpPr>
        <p:spPr>
          <a:xfrm>
            <a:off x="250826" y="836613"/>
            <a:ext cx="4248150" cy="284400"/>
          </a:xfrm>
          <a:prstGeom prst="rect">
            <a:avLst/>
          </a:prstGeom>
          <a:noFill/>
          <a:ln>
            <a:noFill/>
          </a:ln>
          <a:effectLst/>
        </p:spPr>
        <p:style>
          <a:lnRef idx="1">
            <a:schemeClr val="accent1"/>
          </a:lnRef>
          <a:fillRef idx="2">
            <a:schemeClr val="accent1"/>
          </a:fillRef>
          <a:effectRef idx="1">
            <a:schemeClr val="accent1"/>
          </a:effectRef>
          <a:fontRef idx="minor">
            <a:schemeClr val="dk1"/>
          </a:fontRef>
        </p:style>
        <p:txBody>
          <a:bodyPr lIns="36000" tIns="36000" rIns="36000" bIns="36000" rtlCol="0" anchor="ctr"/>
          <a:lstStyle>
            <a:lvl1pPr marL="0" indent="0" algn="l" defTabSz="914400" rtl="0" eaLnBrk="1" latinLnBrk="1" hangingPunct="1">
              <a:buNone/>
              <a:defRPr lang="ko-KR" altLang="en-US" sz="1200" b="1" kern="1200" dirty="0" smtClean="0">
                <a:solidFill>
                  <a:schemeClr val="tx1"/>
                </a:solidFill>
                <a:latin typeface="+mn-lt"/>
                <a:ea typeface="+mn-ea"/>
                <a:cs typeface="+mn-cs"/>
              </a:defRPr>
            </a:lvl1pPr>
          </a:lstStyle>
          <a:p>
            <a:pPr lvl="0"/>
            <a:r>
              <a:rPr lang="ko-KR" altLang="en-US" dirty="0" smtClean="0"/>
              <a:t>소제목 텍스트 스타일</a:t>
            </a:r>
            <a:endParaRPr lang="ko-KR" altLang="en-US" dirty="0"/>
          </a:p>
        </p:txBody>
      </p:sp>
      <p:sp>
        <p:nvSpPr>
          <p:cNvPr id="7" name="Text Box 12"/>
          <p:cNvSpPr txBox="1">
            <a:spLocks noChangeArrowheads="1"/>
          </p:cNvSpPr>
          <p:nvPr userDrawn="1"/>
        </p:nvSpPr>
        <p:spPr bwMode="auto">
          <a:xfrm>
            <a:off x="7956376" y="6539055"/>
            <a:ext cx="936798" cy="290647"/>
          </a:xfrm>
          <a:prstGeom prst="rect">
            <a:avLst/>
          </a:prstGeom>
          <a:noFill/>
          <a:ln w="9525">
            <a:noFill/>
            <a:miter lim="800000"/>
            <a:headEnd/>
            <a:tailEnd/>
          </a:ln>
        </p:spPr>
        <p:txBody>
          <a:bodyPr wrap="square" lIns="104957" tIns="52478" rIns="104957" bIns="52478" anchor="ctr">
            <a:spAutoFit/>
          </a:bodyPr>
          <a:lstStyle/>
          <a:p>
            <a:pPr algn="r" defTabSz="913454" fontAlgn="base">
              <a:spcBef>
                <a:spcPct val="50000"/>
              </a:spcBef>
              <a:spcAft>
                <a:spcPct val="0"/>
              </a:spcAft>
            </a:pPr>
            <a:r>
              <a:rPr kumimoji="1" lang="en-US" altLang="ko-KR" sz="800" i="1" dirty="0">
                <a:solidFill>
                  <a:prstClr val="black">
                    <a:lumMod val="75000"/>
                    <a:lumOff val="25000"/>
                  </a:prstClr>
                </a:solidFill>
                <a:latin typeface="Arial" panose="020B0604020202020204" pitchFamily="34" charset="0"/>
                <a:cs typeface="Arial" panose="020B0604020202020204" pitchFamily="34" charset="0"/>
              </a:rPr>
              <a:t>Page</a:t>
            </a:r>
            <a:r>
              <a:rPr kumimoji="1" lang="en-US" altLang="ko-KR" sz="1000" i="1" dirty="0">
                <a:solidFill>
                  <a:prstClr val="black">
                    <a:lumMod val="75000"/>
                    <a:lumOff val="25000"/>
                  </a:prstClr>
                </a:solidFill>
                <a:latin typeface="Arial" panose="020B0604020202020204" pitchFamily="34" charset="0"/>
                <a:cs typeface="Arial" panose="020B0604020202020204" pitchFamily="34" charset="0"/>
              </a:rPr>
              <a:t> </a:t>
            </a:r>
            <a:fld id="{43CFAAC3-BC89-45E5-BAD5-FFCC6B9E202C}" type="slidenum">
              <a:rPr kumimoji="1" lang="en-US" altLang="ko-KR" sz="1200" b="1" i="1">
                <a:solidFill>
                  <a:prstClr val="black"/>
                </a:solidFill>
                <a:latin typeface="Arial" panose="020B0604020202020204" pitchFamily="34" charset="0"/>
                <a:cs typeface="Arial" panose="020B0604020202020204" pitchFamily="34" charset="0"/>
              </a:rPr>
              <a:pPr algn="r" defTabSz="913454" fontAlgn="base">
                <a:spcBef>
                  <a:spcPct val="50000"/>
                </a:spcBef>
                <a:spcAft>
                  <a:spcPct val="0"/>
                </a:spcAft>
              </a:pPr>
              <a:t>‹#›</a:t>
            </a:fld>
            <a:endParaRPr kumimoji="1" lang="en-US" altLang="ko-KR" sz="1200" b="1" i="1" dirty="0">
              <a:solidFill>
                <a:prstClr val="black"/>
              </a:solidFill>
              <a:latin typeface="Arial" panose="020B0604020202020204" pitchFamily="34" charset="0"/>
              <a:cs typeface="Arial" panose="020B0604020202020204" pitchFamily="34" charset="0"/>
            </a:endParaRPr>
          </a:p>
        </p:txBody>
      </p:sp>
      <p:sp>
        <p:nvSpPr>
          <p:cNvPr id="8" name="텍스트 개체 틀 11"/>
          <p:cNvSpPr>
            <a:spLocks noGrp="1"/>
          </p:cNvSpPr>
          <p:nvPr>
            <p:ph type="body" sz="quarter" idx="10"/>
          </p:nvPr>
        </p:nvSpPr>
        <p:spPr>
          <a:xfrm>
            <a:off x="466726" y="1196752"/>
            <a:ext cx="8426448" cy="707605"/>
          </a:xfrm>
          <a:prstGeom prst="rect">
            <a:avLst/>
          </a:prstGeom>
        </p:spPr>
        <p:txBody>
          <a:bodyPr wrap="square">
            <a:spAutoFit/>
          </a:bodyPr>
          <a:lstStyle>
            <a:lvl1pPr marL="179388" indent="-179388">
              <a:spcBef>
                <a:spcPts val="600"/>
              </a:spcBef>
              <a:buFont typeface="Wingdings" pitchFamily="2" charset="2"/>
              <a:buChar char="l"/>
              <a:defRPr sz="1000" b="0" i="0">
                <a:solidFill>
                  <a:schemeClr val="tx1"/>
                </a:solidFill>
              </a:defRPr>
            </a:lvl1pPr>
            <a:lvl2pPr marL="442913" indent="-196850">
              <a:spcBef>
                <a:spcPts val="600"/>
              </a:spcBef>
              <a:buFont typeface="맑은 고딕" pitchFamily="50" charset="-127"/>
              <a:buChar char="­"/>
              <a:defRPr sz="1000" b="0" i="0">
                <a:solidFill>
                  <a:schemeClr val="tx1"/>
                </a:solidFill>
              </a:defRPr>
            </a:lvl2pPr>
            <a:lvl3pPr marL="722313" indent="-227013">
              <a:spcBef>
                <a:spcPts val="600"/>
              </a:spcBef>
              <a:buFont typeface="Wingdings" pitchFamily="2" charset="2"/>
              <a:buChar char="Ø"/>
              <a:defRPr sz="1000" b="0" i="0">
                <a:solidFill>
                  <a:schemeClr val="tx1"/>
                </a:solidFill>
              </a:defRPr>
            </a:lvl3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p:txBody>
      </p:sp>
    </p:spTree>
    <p:extLst>
      <p:ext uri="{BB962C8B-B14F-4D97-AF65-F5344CB8AC3E}">
        <p14:creationId xmlns:p14="http://schemas.microsoft.com/office/powerpoint/2010/main" val="1953929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7" name="Text Box 12"/>
          <p:cNvSpPr txBox="1">
            <a:spLocks noChangeArrowheads="1"/>
          </p:cNvSpPr>
          <p:nvPr userDrawn="1"/>
        </p:nvSpPr>
        <p:spPr bwMode="auto">
          <a:xfrm>
            <a:off x="7956376" y="6539055"/>
            <a:ext cx="936798" cy="290647"/>
          </a:xfrm>
          <a:prstGeom prst="rect">
            <a:avLst/>
          </a:prstGeom>
          <a:noFill/>
          <a:ln w="9525">
            <a:noFill/>
            <a:miter lim="800000"/>
            <a:headEnd/>
            <a:tailEnd/>
          </a:ln>
        </p:spPr>
        <p:txBody>
          <a:bodyPr wrap="square" lIns="104957" tIns="52478" rIns="104957" bIns="52478" anchor="ctr">
            <a:spAutoFit/>
          </a:bodyPr>
          <a:lstStyle/>
          <a:p>
            <a:pPr algn="r" defTabSz="913454" fontAlgn="base">
              <a:spcBef>
                <a:spcPct val="50000"/>
              </a:spcBef>
              <a:spcAft>
                <a:spcPct val="0"/>
              </a:spcAft>
            </a:pPr>
            <a:r>
              <a:rPr kumimoji="1" lang="en-US" altLang="ko-KR" sz="800" i="1" dirty="0">
                <a:solidFill>
                  <a:prstClr val="black">
                    <a:lumMod val="75000"/>
                    <a:lumOff val="25000"/>
                  </a:prstClr>
                </a:solidFill>
                <a:latin typeface="Arial" panose="020B0604020202020204" pitchFamily="34" charset="0"/>
                <a:cs typeface="Arial" panose="020B0604020202020204" pitchFamily="34" charset="0"/>
              </a:rPr>
              <a:t>Page</a:t>
            </a:r>
            <a:r>
              <a:rPr kumimoji="1" lang="en-US" altLang="ko-KR" sz="1000" i="1" dirty="0">
                <a:solidFill>
                  <a:prstClr val="black">
                    <a:lumMod val="75000"/>
                    <a:lumOff val="25000"/>
                  </a:prstClr>
                </a:solidFill>
                <a:latin typeface="Arial" panose="020B0604020202020204" pitchFamily="34" charset="0"/>
                <a:cs typeface="Arial" panose="020B0604020202020204" pitchFamily="34" charset="0"/>
              </a:rPr>
              <a:t> </a:t>
            </a:r>
            <a:fld id="{43CFAAC3-BC89-45E5-BAD5-FFCC6B9E202C}" type="slidenum">
              <a:rPr kumimoji="1" lang="en-US" altLang="ko-KR" sz="1200" b="1" i="1">
                <a:solidFill>
                  <a:prstClr val="black"/>
                </a:solidFill>
                <a:latin typeface="Arial" panose="020B0604020202020204" pitchFamily="34" charset="0"/>
                <a:cs typeface="Arial" panose="020B0604020202020204" pitchFamily="34" charset="0"/>
              </a:rPr>
              <a:pPr algn="r" defTabSz="913454" fontAlgn="base">
                <a:spcBef>
                  <a:spcPct val="50000"/>
                </a:spcBef>
                <a:spcAft>
                  <a:spcPct val="0"/>
                </a:spcAft>
              </a:pPr>
              <a:t>‹#›</a:t>
            </a:fld>
            <a:endParaRPr kumimoji="1" lang="en-US" altLang="ko-KR" sz="1200" b="1" i="1" dirty="0">
              <a:solidFill>
                <a:prstClr val="black"/>
              </a:solidFill>
              <a:latin typeface="Arial" panose="020B0604020202020204" pitchFamily="34" charset="0"/>
              <a:cs typeface="Arial" panose="020B0604020202020204" pitchFamily="34" charset="0"/>
            </a:endParaRPr>
          </a:p>
        </p:txBody>
      </p:sp>
      <p:pic>
        <p:nvPicPr>
          <p:cNvPr id="8" name="그림 7"/>
          <p:cNvPicPr>
            <a:picLocks noChangeAspect="1"/>
          </p:cNvPicPr>
          <p:nvPr userDrawn="1"/>
        </p:nvPicPr>
        <p:blipFill>
          <a:blip r:embed="rId2" cstate="print"/>
          <a:stretch>
            <a:fillRect/>
          </a:stretch>
        </p:blipFill>
        <p:spPr>
          <a:xfrm>
            <a:off x="7310296" y="116632"/>
            <a:ext cx="1729300" cy="504056"/>
          </a:xfrm>
          <a:prstGeom prst="rect">
            <a:avLst/>
          </a:prstGeom>
        </p:spPr>
      </p:pic>
      <p:sp>
        <p:nvSpPr>
          <p:cNvPr id="9" name="직사각형 8"/>
          <p:cNvSpPr/>
          <p:nvPr userDrawn="1"/>
        </p:nvSpPr>
        <p:spPr>
          <a:xfrm>
            <a:off x="359693" y="5157192"/>
            <a:ext cx="8424614" cy="661720"/>
          </a:xfrm>
          <a:prstGeom prst="rect">
            <a:avLst/>
          </a:prstGeom>
        </p:spPr>
        <p:txBody>
          <a:bodyPr wrap="square">
            <a:spAutoFit/>
          </a:bodyPr>
          <a:lstStyle/>
          <a:p>
            <a:pPr>
              <a:spcBef>
                <a:spcPts val="600"/>
              </a:spcBef>
            </a:pPr>
            <a:r>
              <a:rPr lang="en-US" altLang="ko-KR" sz="1200" b="1" dirty="0">
                <a:solidFill>
                  <a:srgbClr val="1F497D">
                    <a:lumMod val="50000"/>
                  </a:srgbClr>
                </a:solidFill>
              </a:rPr>
              <a:t>Disclaimer</a:t>
            </a:r>
          </a:p>
          <a:p>
            <a:pPr>
              <a:spcBef>
                <a:spcPts val="600"/>
              </a:spcBef>
            </a:pPr>
            <a:r>
              <a:rPr lang="en-US" altLang="ko-KR" sz="1000" dirty="0">
                <a:solidFill>
                  <a:srgbClr val="1F497D">
                    <a:lumMod val="50000"/>
                  </a:srgbClr>
                </a:solidFill>
              </a:rPr>
              <a:t>The information contained in these documents is confidential, privileged and only for the information of the intended recipient and may not be used, published or redistributed without the prior written consent of Sunil </a:t>
            </a:r>
            <a:r>
              <a:rPr lang="en-US" altLang="ko-KR" sz="1000" dirty="0" err="1">
                <a:solidFill>
                  <a:srgbClr val="1F497D">
                    <a:lumMod val="50000"/>
                  </a:srgbClr>
                </a:solidFill>
              </a:rPr>
              <a:t>dyfas</a:t>
            </a:r>
            <a:r>
              <a:rPr lang="en-US" altLang="ko-KR" sz="1000" dirty="0">
                <a:solidFill>
                  <a:srgbClr val="1F497D">
                    <a:lumMod val="50000"/>
                  </a:srgbClr>
                </a:solidFill>
              </a:rPr>
              <a:t> Corporation.</a:t>
            </a:r>
            <a:endParaRPr lang="ko-KR" altLang="en-US" sz="1000" dirty="0">
              <a:solidFill>
                <a:srgbClr val="1F497D">
                  <a:lumMod val="50000"/>
                </a:srgbClr>
              </a:solidFill>
            </a:endParaRPr>
          </a:p>
        </p:txBody>
      </p:sp>
      <p:sp>
        <p:nvSpPr>
          <p:cNvPr id="10" name="TextBox 9"/>
          <p:cNvSpPr txBox="1"/>
          <p:nvPr userDrawn="1"/>
        </p:nvSpPr>
        <p:spPr>
          <a:xfrm>
            <a:off x="1007604" y="2361654"/>
            <a:ext cx="7128792" cy="923330"/>
          </a:xfrm>
          <a:prstGeom prst="rect">
            <a:avLst/>
          </a:prstGeom>
          <a:noFill/>
        </p:spPr>
        <p:txBody>
          <a:bodyPr wrap="square" rtlCol="0">
            <a:spAutoFit/>
          </a:bodyPr>
          <a:lstStyle/>
          <a:p>
            <a:pPr algn="ctr">
              <a:spcBef>
                <a:spcPts val="600"/>
              </a:spcBef>
            </a:pPr>
            <a:r>
              <a:rPr lang="en-US" altLang="ko-KR" sz="5400" b="1" spc="200" dirty="0">
                <a:solidFill>
                  <a:srgbClr val="4F81BD">
                    <a:lumMod val="50000"/>
                  </a:srgb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a:t>
            </a:r>
            <a:r>
              <a:rPr lang="en-US" altLang="ko-KR" sz="4000" spc="200" dirty="0">
                <a:solidFill>
                  <a:srgbClr val="4F81BD">
                    <a:lumMod val="50000"/>
                  </a:srgbClr>
                </a:solidFill>
                <a:latin typeface="Arial" panose="020B0604020202020204" pitchFamily="34" charset="0"/>
                <a:cs typeface="Arial" panose="020B0604020202020204" pitchFamily="34" charset="0"/>
              </a:rPr>
              <a:t>nd</a:t>
            </a:r>
            <a:r>
              <a:rPr lang="en-US" altLang="ko-KR" sz="5400" spc="200" dirty="0">
                <a:solidFill>
                  <a:srgbClr val="4F81BD">
                    <a:lumMod val="50000"/>
                  </a:srgbClr>
                </a:solidFill>
                <a:latin typeface="Arial" panose="020B0604020202020204" pitchFamily="34" charset="0"/>
                <a:cs typeface="Arial" panose="020B0604020202020204" pitchFamily="34" charset="0"/>
              </a:rPr>
              <a:t> </a:t>
            </a:r>
            <a:r>
              <a:rPr lang="en-US" altLang="ko-KR" sz="5400" b="1" spc="200" dirty="0">
                <a:solidFill>
                  <a:srgbClr val="4F81BD">
                    <a:lumMod val="50000"/>
                  </a:srgb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a:t>
            </a:r>
            <a:r>
              <a:rPr lang="en-US" altLang="ko-KR" sz="4000" spc="200" dirty="0">
                <a:solidFill>
                  <a:srgbClr val="4F81BD">
                    <a:lumMod val="50000"/>
                  </a:srgbClr>
                </a:solidFill>
                <a:latin typeface="Arial" panose="020B0604020202020204" pitchFamily="34" charset="0"/>
                <a:cs typeface="Arial" panose="020B0604020202020204" pitchFamily="34" charset="0"/>
              </a:rPr>
              <a:t>f</a:t>
            </a:r>
            <a:r>
              <a:rPr lang="en-US" altLang="ko-KR" sz="5400" spc="200" dirty="0">
                <a:solidFill>
                  <a:srgbClr val="4F81BD">
                    <a:lumMod val="50000"/>
                  </a:srgbClr>
                </a:solidFill>
                <a:latin typeface="Arial" panose="020B0604020202020204" pitchFamily="34" charset="0"/>
                <a:cs typeface="Arial" panose="020B0604020202020204" pitchFamily="34" charset="0"/>
              </a:rPr>
              <a:t> </a:t>
            </a:r>
            <a:r>
              <a:rPr lang="en-US" altLang="ko-KR" sz="5400" b="1" spc="200" dirty="0">
                <a:solidFill>
                  <a:srgbClr val="4F81BD">
                    <a:lumMod val="50000"/>
                  </a:srgb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a:t>
            </a:r>
            <a:r>
              <a:rPr lang="en-US" altLang="ko-KR" sz="4000" spc="200" dirty="0">
                <a:solidFill>
                  <a:srgbClr val="4F81BD">
                    <a:lumMod val="50000"/>
                  </a:srgbClr>
                </a:solidFill>
                <a:latin typeface="Arial" panose="020B0604020202020204" pitchFamily="34" charset="0"/>
                <a:cs typeface="Arial" panose="020B0604020202020204" pitchFamily="34" charset="0"/>
              </a:rPr>
              <a:t>ocument</a:t>
            </a:r>
            <a:endParaRPr lang="ko-KR" altLang="en-US" sz="4000" spc="200" dirty="0">
              <a:solidFill>
                <a:srgbClr val="4F81BD">
                  <a:lumMod val="50000"/>
                </a:srgb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9998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cstate="print"/>
          <a:stretch>
            <a:fillRect/>
          </a:stretch>
        </p:blipFill>
        <p:spPr>
          <a:xfrm>
            <a:off x="7310296" y="116632"/>
            <a:ext cx="1729300" cy="504056"/>
          </a:xfrm>
          <a:prstGeom prst="rect">
            <a:avLst/>
          </a:prstGeom>
        </p:spPr>
      </p:pic>
      <p:sp>
        <p:nvSpPr>
          <p:cNvPr id="4" name="직사각형 3"/>
          <p:cNvSpPr/>
          <p:nvPr userDrawn="1"/>
        </p:nvSpPr>
        <p:spPr>
          <a:xfrm>
            <a:off x="3420566" y="1844824"/>
            <a:ext cx="72008" cy="252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sz="1000">
              <a:solidFill>
                <a:prstClr val="black"/>
              </a:solidFill>
            </a:endParaRPr>
          </a:p>
        </p:txBody>
      </p:sp>
      <p:sp>
        <p:nvSpPr>
          <p:cNvPr id="5" name="TextBox 4"/>
          <p:cNvSpPr txBox="1"/>
          <p:nvPr userDrawn="1"/>
        </p:nvSpPr>
        <p:spPr>
          <a:xfrm>
            <a:off x="1835696" y="1916832"/>
            <a:ext cx="1512168" cy="707886"/>
          </a:xfrm>
          <a:prstGeom prst="rect">
            <a:avLst/>
          </a:prstGeom>
          <a:noFill/>
        </p:spPr>
        <p:txBody>
          <a:bodyPr wrap="square" rtlCol="0">
            <a:spAutoFit/>
          </a:bodyPr>
          <a:lstStyle/>
          <a:p>
            <a:pPr algn="ctr">
              <a:spcBef>
                <a:spcPts val="600"/>
              </a:spcBef>
            </a:pPr>
            <a:r>
              <a:rPr lang="ko-KR" altLang="en-US" sz="4000" dirty="0">
                <a:solidFill>
                  <a:srgbClr val="4F81BD"/>
                </a:solidFill>
              </a:rPr>
              <a:t>목 차</a:t>
            </a:r>
          </a:p>
        </p:txBody>
      </p:sp>
      <p:sp>
        <p:nvSpPr>
          <p:cNvPr id="6" name="Text Box 12"/>
          <p:cNvSpPr txBox="1">
            <a:spLocks noChangeArrowheads="1"/>
          </p:cNvSpPr>
          <p:nvPr userDrawn="1"/>
        </p:nvSpPr>
        <p:spPr bwMode="auto">
          <a:xfrm>
            <a:off x="7956376" y="6539055"/>
            <a:ext cx="936798" cy="290647"/>
          </a:xfrm>
          <a:prstGeom prst="rect">
            <a:avLst/>
          </a:prstGeom>
          <a:noFill/>
          <a:ln w="9525">
            <a:noFill/>
            <a:miter lim="800000"/>
            <a:headEnd/>
            <a:tailEnd/>
          </a:ln>
        </p:spPr>
        <p:txBody>
          <a:bodyPr wrap="square" lIns="104957" tIns="52478" rIns="104957" bIns="52478" anchor="ctr">
            <a:spAutoFit/>
          </a:bodyPr>
          <a:lstStyle/>
          <a:p>
            <a:pPr algn="r" defTabSz="913454" fontAlgn="base">
              <a:spcBef>
                <a:spcPct val="50000"/>
              </a:spcBef>
              <a:spcAft>
                <a:spcPct val="0"/>
              </a:spcAft>
            </a:pPr>
            <a:r>
              <a:rPr kumimoji="1" lang="en-US" altLang="ko-KR" sz="800" i="1" dirty="0">
                <a:solidFill>
                  <a:prstClr val="black">
                    <a:lumMod val="75000"/>
                    <a:lumOff val="25000"/>
                  </a:prstClr>
                </a:solidFill>
                <a:latin typeface="Arial" panose="020B0604020202020204" pitchFamily="34" charset="0"/>
                <a:cs typeface="Arial" panose="020B0604020202020204" pitchFamily="34" charset="0"/>
              </a:rPr>
              <a:t>Page</a:t>
            </a:r>
            <a:r>
              <a:rPr kumimoji="1" lang="en-US" altLang="ko-KR" sz="1000" i="1" dirty="0">
                <a:solidFill>
                  <a:prstClr val="black">
                    <a:lumMod val="75000"/>
                    <a:lumOff val="25000"/>
                  </a:prstClr>
                </a:solidFill>
                <a:latin typeface="Arial" panose="020B0604020202020204" pitchFamily="34" charset="0"/>
                <a:cs typeface="Arial" panose="020B0604020202020204" pitchFamily="34" charset="0"/>
              </a:rPr>
              <a:t> </a:t>
            </a:r>
            <a:fld id="{43CFAAC3-BC89-45E5-BAD5-FFCC6B9E202C}" type="slidenum">
              <a:rPr kumimoji="1" lang="en-US" altLang="ko-KR" sz="1200" b="1" i="1">
                <a:solidFill>
                  <a:prstClr val="black"/>
                </a:solidFill>
                <a:latin typeface="Arial" panose="020B0604020202020204" pitchFamily="34" charset="0"/>
                <a:cs typeface="Arial" panose="020B0604020202020204" pitchFamily="34" charset="0"/>
              </a:rPr>
              <a:pPr algn="r" defTabSz="913454" fontAlgn="base">
                <a:spcBef>
                  <a:spcPct val="50000"/>
                </a:spcBef>
                <a:spcAft>
                  <a:spcPct val="0"/>
                </a:spcAft>
              </a:pPr>
              <a:t>‹#›</a:t>
            </a:fld>
            <a:endParaRPr kumimoji="1" lang="en-US" altLang="ko-KR" sz="1200" b="1" i="1"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2210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빈 화면">
    <p:spTree>
      <p:nvGrpSpPr>
        <p:cNvPr id="1" name=""/>
        <p:cNvGrpSpPr/>
        <p:nvPr/>
      </p:nvGrpSpPr>
      <p:grpSpPr>
        <a:xfrm>
          <a:off x="0" y="0"/>
          <a:ext cx="0" cy="0"/>
          <a:chOff x="0" y="0"/>
          <a:chExt cx="0" cy="0"/>
        </a:xfrm>
      </p:grpSpPr>
      <p:sp>
        <p:nvSpPr>
          <p:cNvPr id="21" name="텍스트 개체 틀 20"/>
          <p:cNvSpPr>
            <a:spLocks noGrp="1"/>
          </p:cNvSpPr>
          <p:nvPr>
            <p:ph type="body" sz="quarter" idx="11" hasCustomPrompt="1"/>
          </p:nvPr>
        </p:nvSpPr>
        <p:spPr>
          <a:xfrm>
            <a:off x="395536" y="2420888"/>
            <a:ext cx="8352928" cy="1008112"/>
          </a:xfrm>
          <a:prstGeom prst="rect">
            <a:avLst/>
          </a:prstGeom>
          <a:noFill/>
          <a:ln>
            <a:noFill/>
          </a:ln>
          <a:effectLst/>
        </p:spPr>
        <p:style>
          <a:lnRef idx="1">
            <a:schemeClr val="accent1"/>
          </a:lnRef>
          <a:fillRef idx="2">
            <a:schemeClr val="accent1"/>
          </a:fillRef>
          <a:effectRef idx="1">
            <a:schemeClr val="accent1"/>
          </a:effectRef>
          <a:fontRef idx="minor">
            <a:schemeClr val="dk1"/>
          </a:fontRef>
        </p:style>
        <p:txBody>
          <a:bodyPr rtlCol="0" anchor="ctr"/>
          <a:lstStyle>
            <a:lvl1pPr marL="82550" indent="0" algn="ctr" defTabSz="914400" rtl="0" eaLnBrk="1" latinLnBrk="1" hangingPunct="1">
              <a:buNone/>
              <a:defRPr lang="ko-KR" altLang="en-US" sz="4000" b="1" kern="1200" dirty="0" smtClean="0">
                <a:solidFill>
                  <a:schemeClr val="tx2">
                    <a:lumMod val="50000"/>
                  </a:schemeClr>
                </a:solidFill>
                <a:effectLst>
                  <a:outerShdw blurRad="38100" dist="38100" dir="2700000" algn="tl">
                    <a:srgbClr val="000000">
                      <a:alpha val="43137"/>
                    </a:srgbClr>
                  </a:outerShdw>
                </a:effectLst>
                <a:latin typeface="+mn-lt"/>
                <a:ea typeface="+mn-ea"/>
                <a:cs typeface="+mn-cs"/>
              </a:defRPr>
            </a:lvl1pPr>
          </a:lstStyle>
          <a:p>
            <a:pPr lvl="0"/>
            <a:r>
              <a:rPr lang="ko-KR" altLang="en-US" dirty="0"/>
              <a:t>소제목 텍스트 스타일</a:t>
            </a:r>
          </a:p>
        </p:txBody>
      </p:sp>
      <p:pic>
        <p:nvPicPr>
          <p:cNvPr id="3" name="그림 2"/>
          <p:cNvPicPr>
            <a:picLocks noChangeAspect="1"/>
          </p:cNvPicPr>
          <p:nvPr userDrawn="1"/>
        </p:nvPicPr>
        <p:blipFill>
          <a:blip r:embed="rId2" cstate="print"/>
          <a:stretch>
            <a:fillRect/>
          </a:stretch>
        </p:blipFill>
        <p:spPr>
          <a:xfrm>
            <a:off x="7310296" y="116632"/>
            <a:ext cx="1729300" cy="504056"/>
          </a:xfrm>
          <a:prstGeom prst="rect">
            <a:avLst/>
          </a:prstGeom>
        </p:spPr>
      </p:pic>
    </p:spTree>
    <p:extLst>
      <p:ext uri="{BB962C8B-B14F-4D97-AF65-F5344CB8AC3E}">
        <p14:creationId xmlns:p14="http://schemas.microsoft.com/office/powerpoint/2010/main" val="219984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직사각형 5"/>
          <p:cNvSpPr/>
          <p:nvPr userDrawn="1"/>
        </p:nvSpPr>
        <p:spPr>
          <a:xfrm>
            <a:off x="1907704" y="6498000"/>
            <a:ext cx="7236296" cy="360000"/>
          </a:xfrm>
          <a:prstGeom prst="rect">
            <a:avLst/>
          </a:prstGeom>
          <a:gradFill flip="none" rotWithShape="1">
            <a:gsLst>
              <a:gs pos="0">
                <a:schemeClr val="accent1">
                  <a:tint val="50000"/>
                  <a:satMod val="300000"/>
                </a:schemeClr>
              </a:gs>
              <a:gs pos="35000">
                <a:schemeClr val="accent1">
                  <a:tint val="37000"/>
                  <a:satMod val="300000"/>
                </a:schemeClr>
              </a:gs>
              <a:gs pos="100000">
                <a:schemeClr val="bg1"/>
              </a:gs>
            </a:gsLst>
            <a:lin ang="108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sz="1000">
              <a:solidFill>
                <a:prstClr val="black"/>
              </a:solidFill>
            </a:endParaRPr>
          </a:p>
        </p:txBody>
      </p:sp>
      <p:pic>
        <p:nvPicPr>
          <p:cNvPr id="12" name="그림 11"/>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251520" y="6548203"/>
            <a:ext cx="971600" cy="259595"/>
          </a:xfrm>
          <a:prstGeom prst="rect">
            <a:avLst/>
          </a:prstGeom>
        </p:spPr>
      </p:pic>
      <p:sp>
        <p:nvSpPr>
          <p:cNvPr id="13" name="직사각형 12"/>
          <p:cNvSpPr/>
          <p:nvPr userDrawn="1"/>
        </p:nvSpPr>
        <p:spPr>
          <a:xfrm>
            <a:off x="1256620" y="6546305"/>
            <a:ext cx="36000" cy="26339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prstClr val="black"/>
              </a:solidFill>
            </a:endParaRPr>
          </a:p>
        </p:txBody>
      </p:sp>
    </p:spTree>
    <p:extLst>
      <p:ext uri="{BB962C8B-B14F-4D97-AF65-F5344CB8AC3E}">
        <p14:creationId xmlns:p14="http://schemas.microsoft.com/office/powerpoint/2010/main" val="25235289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Lst>
  <p:txStyles>
    <p:titleStyle>
      <a:lvl1pPr algn="ctr" defTabSz="910415" rtl="0" eaLnBrk="0" fontAlgn="base" latinLnBrk="1" hangingPunct="0">
        <a:spcBef>
          <a:spcPct val="0"/>
        </a:spcBef>
        <a:spcAft>
          <a:spcPct val="0"/>
        </a:spcAft>
        <a:defRPr sz="4400" kern="1200">
          <a:solidFill>
            <a:schemeClr val="tx1"/>
          </a:solidFill>
          <a:latin typeface="+mj-lt"/>
          <a:ea typeface="+mj-ea"/>
          <a:cs typeface="+mj-cs"/>
        </a:defRPr>
      </a:lvl1pPr>
      <a:lvl2pPr algn="ctr" defTabSz="910415"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defTabSz="910415"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defTabSz="910415"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defTabSz="910415"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16858" algn="ctr" defTabSz="910415" rtl="0" fontAlgn="base" latinLnBrk="1">
        <a:spcBef>
          <a:spcPct val="0"/>
        </a:spcBef>
        <a:spcAft>
          <a:spcPct val="0"/>
        </a:spcAft>
        <a:defRPr sz="4400">
          <a:solidFill>
            <a:schemeClr val="tx1"/>
          </a:solidFill>
          <a:latin typeface="맑은 고딕" pitchFamily="50" charset="-127"/>
          <a:ea typeface="맑은 고딕" pitchFamily="50" charset="-127"/>
        </a:defRPr>
      </a:lvl6pPr>
      <a:lvl7pPr marL="833711" algn="ctr" defTabSz="910415"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250562" algn="ctr" defTabSz="910415"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667411" algn="ctr" defTabSz="910415" rtl="0" fontAlgn="base" latinLnBrk="1">
        <a:spcBef>
          <a:spcPct val="0"/>
        </a:spcBef>
        <a:spcAft>
          <a:spcPct val="0"/>
        </a:spcAft>
        <a:defRPr sz="4400">
          <a:solidFill>
            <a:schemeClr val="tx1"/>
          </a:solidFill>
          <a:latin typeface="맑은 고딕" pitchFamily="50" charset="-127"/>
          <a:ea typeface="맑은 고딕" pitchFamily="50" charset="-127"/>
        </a:defRPr>
      </a:lvl9pPr>
    </p:titleStyle>
    <p:bodyStyle>
      <a:lvl1pPr marL="341586" indent="-341586" algn="l" defTabSz="910415" rtl="0" eaLnBrk="0" fontAlgn="base" latinLnBrk="1" hangingPunct="0">
        <a:spcBef>
          <a:spcPct val="20000"/>
        </a:spcBef>
        <a:spcAft>
          <a:spcPct val="0"/>
        </a:spcAft>
        <a:buFont typeface="Arial" charset="0"/>
        <a:buChar char="•"/>
        <a:defRPr sz="3200" kern="1200">
          <a:solidFill>
            <a:schemeClr val="tx1"/>
          </a:solidFill>
          <a:latin typeface="+mn-lt"/>
          <a:ea typeface="+mn-ea"/>
          <a:cs typeface="+mn-cs"/>
        </a:defRPr>
      </a:lvl1pPr>
      <a:lvl2pPr marL="739626" indent="-283691" algn="l" defTabSz="910415" rtl="0" eaLnBrk="0" fontAlgn="base" latinLnBrk="1" hangingPunct="0">
        <a:spcBef>
          <a:spcPct val="20000"/>
        </a:spcBef>
        <a:spcAft>
          <a:spcPct val="0"/>
        </a:spcAft>
        <a:buFont typeface="Arial" charset="0"/>
        <a:buChar char="–"/>
        <a:defRPr sz="2800" kern="1200">
          <a:solidFill>
            <a:schemeClr val="tx1"/>
          </a:solidFill>
          <a:latin typeface="+mn-lt"/>
          <a:ea typeface="+mn-ea"/>
          <a:cs typeface="+mn-cs"/>
        </a:defRPr>
      </a:lvl2pPr>
      <a:lvl3pPr marL="1139113" indent="-227245" algn="l" defTabSz="910415" rtl="0" eaLnBrk="0" fontAlgn="base" latinLnBrk="1" hangingPunct="0">
        <a:spcBef>
          <a:spcPct val="20000"/>
        </a:spcBef>
        <a:spcAft>
          <a:spcPct val="0"/>
        </a:spcAft>
        <a:buFont typeface="Arial" charset="0"/>
        <a:buChar char="•"/>
        <a:defRPr sz="2400" kern="1200">
          <a:solidFill>
            <a:schemeClr val="tx1"/>
          </a:solidFill>
          <a:latin typeface="+mn-lt"/>
          <a:ea typeface="+mn-ea"/>
          <a:cs typeface="+mn-cs"/>
        </a:defRPr>
      </a:lvl3pPr>
      <a:lvl4pPr marL="1595042" indent="-227245" algn="l" defTabSz="910415"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4pPr>
      <a:lvl5pPr marL="2050972" indent="-227245" algn="l" defTabSz="910415" rtl="0" eaLnBrk="0" fontAlgn="base" latinLnBrk="1" hangingPunct="0">
        <a:spcBef>
          <a:spcPct val="20000"/>
        </a:spcBef>
        <a:spcAft>
          <a:spcPct val="0"/>
        </a:spcAft>
        <a:buFont typeface="Arial" charset="0"/>
        <a:buChar char="»"/>
        <a:defRPr sz="2000" kern="1200">
          <a:solidFill>
            <a:schemeClr val="tx1"/>
          </a:solidFill>
          <a:latin typeface="+mn-lt"/>
          <a:ea typeface="+mn-ea"/>
          <a:cs typeface="+mn-cs"/>
        </a:defRPr>
      </a:lvl5pPr>
      <a:lvl6pPr marL="2507056" indent="-227914" algn="l" defTabSz="911655"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62885" indent="-227914" algn="l" defTabSz="911655"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18715" indent="-227914" algn="l" defTabSz="911655"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74540" indent="-227914" algn="l" defTabSz="911655"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1655" rtl="0" eaLnBrk="1" latinLnBrk="1" hangingPunct="1">
        <a:defRPr sz="1800" kern="1200">
          <a:solidFill>
            <a:schemeClr val="tx1"/>
          </a:solidFill>
          <a:latin typeface="+mn-lt"/>
          <a:ea typeface="+mn-ea"/>
          <a:cs typeface="+mn-cs"/>
        </a:defRPr>
      </a:lvl1pPr>
      <a:lvl2pPr marL="455828" algn="l" defTabSz="911655" rtl="0" eaLnBrk="1" latinLnBrk="1" hangingPunct="1">
        <a:defRPr sz="1800" kern="1200">
          <a:solidFill>
            <a:schemeClr val="tx1"/>
          </a:solidFill>
          <a:latin typeface="+mn-lt"/>
          <a:ea typeface="+mn-ea"/>
          <a:cs typeface="+mn-cs"/>
        </a:defRPr>
      </a:lvl2pPr>
      <a:lvl3pPr marL="911655" algn="l" defTabSz="911655" rtl="0" eaLnBrk="1" latinLnBrk="1" hangingPunct="1">
        <a:defRPr sz="1800" kern="1200">
          <a:solidFill>
            <a:schemeClr val="tx1"/>
          </a:solidFill>
          <a:latin typeface="+mn-lt"/>
          <a:ea typeface="+mn-ea"/>
          <a:cs typeface="+mn-cs"/>
        </a:defRPr>
      </a:lvl3pPr>
      <a:lvl4pPr marL="1367485" algn="l" defTabSz="911655" rtl="0" eaLnBrk="1" latinLnBrk="1" hangingPunct="1">
        <a:defRPr sz="1800" kern="1200">
          <a:solidFill>
            <a:schemeClr val="tx1"/>
          </a:solidFill>
          <a:latin typeface="+mn-lt"/>
          <a:ea typeface="+mn-ea"/>
          <a:cs typeface="+mn-cs"/>
        </a:defRPr>
      </a:lvl4pPr>
      <a:lvl5pPr marL="1823315" algn="l" defTabSz="911655" rtl="0" eaLnBrk="1" latinLnBrk="1" hangingPunct="1">
        <a:defRPr sz="1800" kern="1200">
          <a:solidFill>
            <a:schemeClr val="tx1"/>
          </a:solidFill>
          <a:latin typeface="+mn-lt"/>
          <a:ea typeface="+mn-ea"/>
          <a:cs typeface="+mn-cs"/>
        </a:defRPr>
      </a:lvl5pPr>
      <a:lvl6pPr marL="2279146" algn="l" defTabSz="911655" rtl="0" eaLnBrk="1" latinLnBrk="1" hangingPunct="1">
        <a:defRPr sz="1800" kern="1200">
          <a:solidFill>
            <a:schemeClr val="tx1"/>
          </a:solidFill>
          <a:latin typeface="+mn-lt"/>
          <a:ea typeface="+mn-ea"/>
          <a:cs typeface="+mn-cs"/>
        </a:defRPr>
      </a:lvl6pPr>
      <a:lvl7pPr marL="2734971" algn="l" defTabSz="911655" rtl="0" eaLnBrk="1" latinLnBrk="1" hangingPunct="1">
        <a:defRPr sz="1800" kern="1200">
          <a:solidFill>
            <a:schemeClr val="tx1"/>
          </a:solidFill>
          <a:latin typeface="+mn-lt"/>
          <a:ea typeface="+mn-ea"/>
          <a:cs typeface="+mn-cs"/>
        </a:defRPr>
      </a:lvl7pPr>
      <a:lvl8pPr marL="3190793" algn="l" defTabSz="911655" rtl="0" eaLnBrk="1" latinLnBrk="1" hangingPunct="1">
        <a:defRPr sz="1800" kern="1200">
          <a:solidFill>
            <a:schemeClr val="tx1"/>
          </a:solidFill>
          <a:latin typeface="+mn-lt"/>
          <a:ea typeface="+mn-ea"/>
          <a:cs typeface="+mn-cs"/>
        </a:defRPr>
      </a:lvl8pPr>
      <a:lvl9pPr marL="3646627" algn="l" defTabSz="911655"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634314" y="1112108"/>
            <a:ext cx="7751805" cy="708454"/>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2000" dirty="0" smtClean="0">
                <a:solidFill>
                  <a:schemeClr val="tx1"/>
                </a:solidFill>
              </a:rPr>
              <a:t>현업 문제 해결을 위한 규칙</a:t>
            </a:r>
            <a:endParaRPr lang="ko-KR" altLang="en-US" sz="2000" dirty="0" smtClean="0">
              <a:solidFill>
                <a:schemeClr val="tx1"/>
              </a:solidFill>
            </a:endParaRPr>
          </a:p>
        </p:txBody>
      </p:sp>
      <p:sp>
        <p:nvSpPr>
          <p:cNvPr id="10" name="직사각형 9"/>
          <p:cNvSpPr/>
          <p:nvPr/>
        </p:nvSpPr>
        <p:spPr>
          <a:xfrm>
            <a:off x="869092" y="5317524"/>
            <a:ext cx="7751805" cy="708454"/>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2000" dirty="0" smtClean="0">
                <a:solidFill>
                  <a:schemeClr val="tx1"/>
                </a:solidFill>
              </a:rPr>
              <a:t>성명</a:t>
            </a:r>
            <a:r>
              <a:rPr lang="en-US" altLang="ko-KR" sz="2000" dirty="0" smtClean="0">
                <a:solidFill>
                  <a:schemeClr val="tx1"/>
                </a:solidFill>
              </a:rPr>
              <a:t>: </a:t>
            </a:r>
            <a:r>
              <a:rPr lang="ko-KR" altLang="en-US" sz="2000" dirty="0" smtClean="0">
                <a:solidFill>
                  <a:schemeClr val="tx1"/>
                </a:solidFill>
              </a:rPr>
              <a:t>전일우 </a:t>
            </a:r>
            <a:endParaRPr lang="ko-KR" altLang="en-US" sz="2000" dirty="0" smtClean="0">
              <a:solidFill>
                <a:schemeClr val="tx1"/>
              </a:solidFill>
            </a:endParaRPr>
          </a:p>
        </p:txBody>
      </p:sp>
    </p:spTree>
    <p:extLst>
      <p:ext uri="{BB962C8B-B14F-4D97-AF65-F5344CB8AC3E}">
        <p14:creationId xmlns:p14="http://schemas.microsoft.com/office/powerpoint/2010/main" val="3607740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표 1"/>
          <p:cNvGraphicFramePr>
            <a:graphicFrameLocks noGrp="1"/>
          </p:cNvGraphicFramePr>
          <p:nvPr>
            <p:extLst>
              <p:ext uri="{D42A27DB-BD31-4B8C-83A1-F6EECF244321}">
                <p14:modId xmlns:p14="http://schemas.microsoft.com/office/powerpoint/2010/main" val="2796991999"/>
              </p:ext>
            </p:extLst>
          </p:nvPr>
        </p:nvGraphicFramePr>
        <p:xfrm>
          <a:off x="271848" y="2888050"/>
          <a:ext cx="8657968" cy="3132220"/>
        </p:xfrm>
        <a:graphic>
          <a:graphicData uri="http://schemas.openxmlformats.org/drawingml/2006/table">
            <a:tbl>
              <a:tblPr firstRow="1" bandRow="1">
                <a:tableStyleId>{5940675A-B579-460E-94D1-54222C63F5DA}</a:tableStyleId>
              </a:tblPr>
              <a:tblGrid>
                <a:gridCol w="691979"/>
                <a:gridCol w="1301578"/>
                <a:gridCol w="3303373"/>
                <a:gridCol w="3361038"/>
              </a:tblGrid>
              <a:tr h="623035">
                <a:tc>
                  <a:txBody>
                    <a:bodyPr/>
                    <a:lstStyle/>
                    <a:p>
                      <a:pPr algn="ctr" latinLnBrk="1"/>
                      <a:r>
                        <a:rPr lang="en-US" altLang="ko-KR" dirty="0" smtClean="0"/>
                        <a:t>No.</a:t>
                      </a:r>
                      <a:endParaRPr lang="ko-KR" altLang="en-US" dirty="0"/>
                    </a:p>
                  </a:txBody>
                  <a:tcPr anchor="ctr"/>
                </a:tc>
                <a:tc>
                  <a:txBody>
                    <a:bodyPr/>
                    <a:lstStyle/>
                    <a:p>
                      <a:pPr algn="ctr" latinLnBrk="1"/>
                      <a:r>
                        <a:rPr lang="ko-KR" altLang="en-US" dirty="0" smtClean="0"/>
                        <a:t>항목</a:t>
                      </a:r>
                      <a:endParaRPr lang="ko-KR" altLang="en-US" dirty="0"/>
                    </a:p>
                  </a:txBody>
                  <a:tcPr anchor="ctr"/>
                </a:tc>
                <a:tc>
                  <a:txBody>
                    <a:bodyPr/>
                    <a:lstStyle/>
                    <a:p>
                      <a:pPr algn="ctr" latinLnBrk="1"/>
                      <a:r>
                        <a:rPr lang="ko-KR" altLang="en-US" dirty="0" smtClean="0"/>
                        <a:t>문 제 점</a:t>
                      </a:r>
                      <a:endParaRPr lang="ko-KR" altLang="en-US" dirty="0"/>
                    </a:p>
                  </a:txBody>
                  <a:tcPr anchor="ctr"/>
                </a:tc>
                <a:tc>
                  <a:txBody>
                    <a:bodyPr/>
                    <a:lstStyle/>
                    <a:p>
                      <a:pPr algn="ctr" latinLnBrk="1"/>
                      <a:r>
                        <a:rPr lang="ko-KR" altLang="en-US" dirty="0" err="1" smtClean="0"/>
                        <a:t>규</a:t>
                      </a:r>
                      <a:r>
                        <a:rPr lang="ko-KR" altLang="en-US" dirty="0" smtClean="0"/>
                        <a:t> </a:t>
                      </a:r>
                      <a:r>
                        <a:rPr lang="ko-KR" altLang="en-US" dirty="0" err="1" smtClean="0"/>
                        <a:t>칙</a:t>
                      </a:r>
                      <a:endParaRPr lang="ko-KR" altLang="en-US" dirty="0"/>
                    </a:p>
                  </a:txBody>
                  <a:tcPr anchor="ctr"/>
                </a:tc>
              </a:tr>
              <a:tr h="623035">
                <a:tc>
                  <a:txBody>
                    <a:bodyPr/>
                    <a:lstStyle/>
                    <a:p>
                      <a:pPr algn="ctr" latinLnBrk="1"/>
                      <a:r>
                        <a:rPr lang="en-US" altLang="ko-KR" sz="1200" dirty="0" smtClean="0"/>
                        <a:t>1</a:t>
                      </a:r>
                      <a:endParaRPr lang="ko-KR" altLang="en-US" sz="1200" dirty="0"/>
                    </a:p>
                  </a:txBody>
                  <a:tcPr anchor="ctr"/>
                </a:tc>
                <a:tc>
                  <a:txBody>
                    <a:bodyPr/>
                    <a:lstStyle/>
                    <a:p>
                      <a:pPr algn="ctr" latinLnBrk="1"/>
                      <a:r>
                        <a:rPr lang="ko-KR" altLang="en-US" sz="1200" dirty="0" smtClean="0"/>
                        <a:t>열처리 경도</a:t>
                      </a:r>
                      <a:endParaRPr lang="ko-KR" altLang="en-US" sz="1200" dirty="0"/>
                    </a:p>
                  </a:txBody>
                  <a:tcPr anchor="ctr"/>
                </a:tc>
                <a:tc>
                  <a:txBody>
                    <a:bodyPr/>
                    <a:lstStyle/>
                    <a:p>
                      <a:pPr algn="l" latinLnBrk="1"/>
                      <a:r>
                        <a:rPr lang="ko-KR" altLang="en-US" sz="1200" dirty="0" smtClean="0"/>
                        <a:t>열처리 경도 초과 및 미달 발생시 확인</a:t>
                      </a:r>
                      <a:endParaRPr lang="en-US" altLang="ko-KR" sz="1200" dirty="0" smtClean="0"/>
                    </a:p>
                    <a:p>
                      <a:pPr algn="l" latinLnBrk="1"/>
                      <a:r>
                        <a:rPr lang="en-US" altLang="ko-KR" sz="1200" dirty="0" smtClean="0"/>
                        <a:t>(ex.</a:t>
                      </a:r>
                      <a:r>
                        <a:rPr lang="en-US" altLang="ko-KR" sz="1200" baseline="0" dirty="0" smtClean="0"/>
                        <a:t> </a:t>
                      </a:r>
                      <a:r>
                        <a:rPr lang="ko-KR" altLang="en-US" sz="1200" baseline="0" dirty="0" smtClean="0"/>
                        <a:t>경도 </a:t>
                      </a:r>
                      <a:r>
                        <a:rPr lang="en-US" altLang="ko-KR" sz="1200" baseline="0" dirty="0" smtClean="0"/>
                        <a:t>SPEC:HRC 22-32)</a:t>
                      </a:r>
                      <a:endParaRPr lang="en-US" altLang="ko-KR" sz="1200" dirty="0" smtClean="0"/>
                    </a:p>
                    <a:p>
                      <a:pPr algn="l" latinLnBrk="1"/>
                      <a:endParaRPr lang="ko-KR" altLang="en-US" sz="1200" dirty="0"/>
                    </a:p>
                  </a:txBody>
                  <a:tcPr anchor="ctr"/>
                </a:tc>
                <a:tc>
                  <a:txBody>
                    <a:bodyPr/>
                    <a:lstStyle/>
                    <a:p>
                      <a:pPr algn="l" latinLnBrk="1"/>
                      <a:r>
                        <a:rPr lang="ko-KR" altLang="en-US" sz="1200" dirty="0" smtClean="0"/>
                        <a:t>경도 </a:t>
                      </a:r>
                      <a:r>
                        <a:rPr lang="en-US" altLang="ko-KR" sz="1200" dirty="0" smtClean="0"/>
                        <a:t>HRC 22-32 </a:t>
                      </a:r>
                      <a:r>
                        <a:rPr lang="ko-KR" altLang="en-US" sz="1200" dirty="0" smtClean="0"/>
                        <a:t>이내</a:t>
                      </a:r>
                      <a:r>
                        <a:rPr lang="en-US" altLang="ko-KR" sz="1200" dirty="0" smtClean="0"/>
                        <a:t>: “</a:t>
                      </a:r>
                      <a:r>
                        <a:rPr lang="ko-KR" altLang="en-US" sz="1200" dirty="0" smtClean="0"/>
                        <a:t>합격</a:t>
                      </a:r>
                      <a:r>
                        <a:rPr lang="en-US" altLang="ko-KR" sz="1200" dirty="0" smtClean="0"/>
                        <a:t>”</a:t>
                      </a:r>
                    </a:p>
                    <a:p>
                      <a:pPr algn="l" latinLnBrk="1"/>
                      <a:r>
                        <a:rPr lang="ko-KR" altLang="en-US" sz="1200" dirty="0" smtClean="0"/>
                        <a:t>경도 </a:t>
                      </a:r>
                      <a:r>
                        <a:rPr lang="en-US" altLang="ko-KR" sz="1200" dirty="0" smtClean="0"/>
                        <a:t>HRC 22-32 </a:t>
                      </a:r>
                      <a:r>
                        <a:rPr lang="ko-KR" altLang="en-US" sz="1200" dirty="0" smtClean="0"/>
                        <a:t>벗어남</a:t>
                      </a:r>
                      <a:r>
                        <a:rPr lang="en-US" altLang="ko-KR" sz="1200" dirty="0" smtClean="0"/>
                        <a:t>: “</a:t>
                      </a:r>
                      <a:r>
                        <a:rPr lang="ko-KR" altLang="en-US" sz="1200" dirty="0" smtClean="0"/>
                        <a:t>불합격</a:t>
                      </a:r>
                      <a:r>
                        <a:rPr lang="en-US" altLang="ko-KR" sz="1200" dirty="0" smtClean="0"/>
                        <a:t>”</a:t>
                      </a:r>
                    </a:p>
                    <a:p>
                      <a:pPr algn="l" latinLnBrk="1"/>
                      <a:endParaRPr lang="ko-KR" altLang="en-US" sz="1200" dirty="0"/>
                    </a:p>
                  </a:txBody>
                  <a:tcPr anchor="ctr"/>
                </a:tc>
              </a:tr>
              <a:tr h="623035">
                <a:tc>
                  <a:txBody>
                    <a:bodyPr/>
                    <a:lstStyle/>
                    <a:p>
                      <a:pPr algn="ctr" latinLnBrk="1"/>
                      <a:r>
                        <a:rPr lang="en-US" altLang="ko-KR" sz="1200" dirty="0" smtClean="0"/>
                        <a:t>2</a:t>
                      </a:r>
                      <a:endParaRPr lang="ko-KR" altLang="en-US" sz="1200" dirty="0"/>
                    </a:p>
                  </a:txBody>
                  <a:tcPr anchor="ctr"/>
                </a:tc>
                <a:tc>
                  <a:txBody>
                    <a:bodyPr/>
                    <a:lstStyle/>
                    <a:p>
                      <a:pPr algn="ctr" latinLnBrk="1"/>
                      <a:r>
                        <a:rPr lang="ko-KR" altLang="en-US" sz="1200" dirty="0" smtClean="0"/>
                        <a:t>전장 길이</a:t>
                      </a:r>
                      <a:endParaRPr lang="ko-KR" altLang="en-US" sz="1200" dirty="0"/>
                    </a:p>
                  </a:txBody>
                  <a:tcPr anchor="ctr"/>
                </a:tc>
                <a:tc>
                  <a:txBody>
                    <a:bodyPr/>
                    <a:lstStyle/>
                    <a:p>
                      <a:pPr algn="l" latinLnBrk="1"/>
                      <a:r>
                        <a:rPr lang="ko-KR" altLang="en-US" sz="1200" dirty="0" smtClean="0"/>
                        <a:t>전장 길이 측정 시 초과 및 미달 발생시 확인</a:t>
                      </a:r>
                      <a:endParaRPr lang="en-US" altLang="ko-KR" sz="1200" dirty="0" smtClean="0"/>
                    </a:p>
                    <a:p>
                      <a:pPr algn="l" latinLnBrk="1"/>
                      <a:r>
                        <a:rPr lang="en-US" altLang="ko-KR" sz="1200" dirty="0" smtClean="0"/>
                        <a:t>(ex.</a:t>
                      </a:r>
                      <a:r>
                        <a:rPr lang="en-US" altLang="ko-KR" sz="1200" baseline="0" dirty="0" smtClean="0"/>
                        <a:t> </a:t>
                      </a:r>
                      <a:r>
                        <a:rPr lang="ko-KR" altLang="en-US" sz="1200" baseline="0" dirty="0" smtClean="0"/>
                        <a:t>전장길이 </a:t>
                      </a:r>
                      <a:r>
                        <a:rPr lang="en-US" altLang="ko-KR" sz="1200" baseline="0" dirty="0" smtClean="0"/>
                        <a:t>SPEC: 49.5mm~50.5mm)</a:t>
                      </a:r>
                      <a:endParaRPr lang="ko-KR" altLang="en-US" sz="1200" dirty="0"/>
                    </a:p>
                  </a:txBody>
                  <a:tcPr anchor="ctr"/>
                </a:tc>
                <a:tc>
                  <a:txBody>
                    <a:bodyPr/>
                    <a:lstStyle/>
                    <a:p>
                      <a:pPr algn="l" latinLnBrk="1"/>
                      <a:r>
                        <a:rPr lang="ko-KR" altLang="en-US" sz="1200" dirty="0" smtClean="0"/>
                        <a:t>전장길이</a:t>
                      </a:r>
                      <a:r>
                        <a:rPr lang="en-US" altLang="ko-KR" sz="1200" dirty="0" smtClean="0"/>
                        <a:t>: 49.5mm-50.5mm </a:t>
                      </a:r>
                      <a:r>
                        <a:rPr lang="ko-KR" altLang="en-US" sz="1200" dirty="0" smtClean="0"/>
                        <a:t>이내</a:t>
                      </a:r>
                      <a:r>
                        <a:rPr lang="en-US" altLang="ko-KR" sz="1200" dirty="0" smtClean="0"/>
                        <a:t>: “</a:t>
                      </a:r>
                      <a:r>
                        <a:rPr lang="ko-KR" altLang="en-US" sz="1200" dirty="0" smtClean="0"/>
                        <a:t>합격</a:t>
                      </a:r>
                      <a:r>
                        <a:rPr lang="en-US" altLang="ko-KR" sz="1200" dirty="0" smtClean="0"/>
                        <a:t>”</a:t>
                      </a:r>
                    </a:p>
                    <a:p>
                      <a:pPr marL="0" marR="0" indent="0" algn="l" defTabSz="911655" rtl="0" eaLnBrk="1" fontAlgn="auto" latinLnBrk="1" hangingPunct="1">
                        <a:lnSpc>
                          <a:spcPct val="100000"/>
                        </a:lnSpc>
                        <a:spcBef>
                          <a:spcPts val="0"/>
                        </a:spcBef>
                        <a:spcAft>
                          <a:spcPts val="0"/>
                        </a:spcAft>
                        <a:buClrTx/>
                        <a:buSzTx/>
                        <a:buFontTx/>
                        <a:buNone/>
                        <a:tabLst/>
                        <a:defRPr/>
                      </a:pPr>
                      <a:r>
                        <a:rPr lang="ko-KR" altLang="en-US" sz="1200" dirty="0" smtClean="0"/>
                        <a:t>전장길이</a:t>
                      </a:r>
                      <a:r>
                        <a:rPr lang="en-US" altLang="ko-KR" sz="1200" dirty="0" smtClean="0"/>
                        <a:t>: 49.5mm-50.5mm </a:t>
                      </a:r>
                      <a:r>
                        <a:rPr lang="ko-KR" altLang="en-US" sz="1200" dirty="0" smtClean="0"/>
                        <a:t>벗어남</a:t>
                      </a:r>
                      <a:r>
                        <a:rPr lang="en-US" altLang="ko-KR" sz="1200" dirty="0" smtClean="0"/>
                        <a:t>: “</a:t>
                      </a:r>
                      <a:r>
                        <a:rPr lang="ko-KR" altLang="en-US" sz="1200" dirty="0" smtClean="0"/>
                        <a:t>불합격</a:t>
                      </a:r>
                      <a:r>
                        <a:rPr lang="en-US" altLang="ko-KR" sz="1200" dirty="0" smtClean="0"/>
                        <a:t>”</a:t>
                      </a:r>
                    </a:p>
                  </a:txBody>
                  <a:tcPr anchor="ctr"/>
                </a:tc>
              </a:tr>
              <a:tr h="623035">
                <a:tc>
                  <a:txBody>
                    <a:bodyPr/>
                    <a:lstStyle/>
                    <a:p>
                      <a:pPr algn="ctr" latinLnBrk="1"/>
                      <a:r>
                        <a:rPr lang="en-US" altLang="ko-KR" sz="1200" dirty="0" smtClean="0"/>
                        <a:t>3</a:t>
                      </a:r>
                      <a:endParaRPr lang="ko-KR" altLang="en-US" sz="1200" dirty="0"/>
                    </a:p>
                  </a:txBody>
                  <a:tcPr anchor="ctr"/>
                </a:tc>
                <a:tc>
                  <a:txBody>
                    <a:bodyPr/>
                    <a:lstStyle/>
                    <a:p>
                      <a:pPr algn="ctr" latinLnBrk="1"/>
                      <a:r>
                        <a:rPr lang="ko-KR" altLang="en-US" sz="1200" dirty="0" err="1" smtClean="0"/>
                        <a:t>나사부</a:t>
                      </a:r>
                      <a:r>
                        <a:rPr lang="ko-KR" altLang="en-US" sz="1200" dirty="0" smtClean="0"/>
                        <a:t> 떨어짐</a:t>
                      </a:r>
                      <a:endParaRPr lang="ko-KR" altLang="en-US" sz="1200" dirty="0"/>
                    </a:p>
                  </a:txBody>
                  <a:tcPr anchor="ctr"/>
                </a:tc>
                <a:tc>
                  <a:txBody>
                    <a:bodyPr/>
                    <a:lstStyle/>
                    <a:p>
                      <a:pPr algn="l" latinLnBrk="1"/>
                      <a:r>
                        <a:rPr lang="ko-KR" altLang="en-US" sz="1200" dirty="0" err="1" smtClean="0"/>
                        <a:t>나사부</a:t>
                      </a:r>
                      <a:r>
                        <a:rPr lang="ko-KR" altLang="en-US" sz="1200" dirty="0" smtClean="0"/>
                        <a:t> 떨어짐 초과 발생시 확인</a:t>
                      </a:r>
                      <a:endParaRPr lang="en-US" altLang="ko-KR" sz="1200" dirty="0" smtClean="0"/>
                    </a:p>
                    <a:p>
                      <a:pPr algn="l" latinLnBrk="1"/>
                      <a:r>
                        <a:rPr lang="en-US" altLang="ko-KR" sz="1200" dirty="0" smtClean="0"/>
                        <a:t>(ex.</a:t>
                      </a:r>
                      <a:r>
                        <a:rPr lang="en-US" altLang="ko-KR" sz="1200" baseline="0" dirty="0" smtClean="0"/>
                        <a:t> </a:t>
                      </a:r>
                      <a:r>
                        <a:rPr lang="ko-KR" altLang="en-US" sz="1200" baseline="0" dirty="0" err="1" smtClean="0"/>
                        <a:t>나사부</a:t>
                      </a:r>
                      <a:r>
                        <a:rPr lang="ko-KR" altLang="en-US" sz="1200" baseline="0" dirty="0" smtClean="0"/>
                        <a:t> 떨어짐 </a:t>
                      </a:r>
                      <a:r>
                        <a:rPr lang="en-US" altLang="ko-KR" sz="1200" baseline="0" dirty="0" smtClean="0"/>
                        <a:t>SPEC: 3mm </a:t>
                      </a:r>
                      <a:r>
                        <a:rPr lang="ko-KR" altLang="en-US" sz="1200" baseline="0" dirty="0" smtClean="0"/>
                        <a:t>이하</a:t>
                      </a:r>
                      <a:endParaRPr lang="ko-KR" altLang="en-US" sz="1200" dirty="0"/>
                    </a:p>
                  </a:txBody>
                  <a:tcPr anchor="ctr"/>
                </a:tc>
                <a:tc>
                  <a:txBody>
                    <a:bodyPr/>
                    <a:lstStyle/>
                    <a:p>
                      <a:pPr algn="l" latinLnBrk="1"/>
                      <a:r>
                        <a:rPr lang="ko-KR" altLang="en-US" sz="1200" dirty="0" err="1" smtClean="0"/>
                        <a:t>나사부</a:t>
                      </a:r>
                      <a:r>
                        <a:rPr lang="ko-KR" altLang="en-US" sz="1200" dirty="0" smtClean="0"/>
                        <a:t> 떨어짐 </a:t>
                      </a:r>
                      <a:r>
                        <a:rPr lang="en-US" altLang="ko-KR" sz="1200" dirty="0" smtClean="0"/>
                        <a:t>3mm</a:t>
                      </a:r>
                      <a:r>
                        <a:rPr lang="ko-KR" altLang="en-US" sz="1200" dirty="0" smtClean="0"/>
                        <a:t>이하</a:t>
                      </a:r>
                      <a:r>
                        <a:rPr lang="en-US" altLang="ko-KR" sz="1200" dirty="0" smtClean="0"/>
                        <a:t>: “</a:t>
                      </a:r>
                      <a:r>
                        <a:rPr lang="ko-KR" altLang="en-US" sz="1200" dirty="0" smtClean="0"/>
                        <a:t>합격</a:t>
                      </a:r>
                      <a:r>
                        <a:rPr lang="en-US" altLang="ko-KR" sz="1200" dirty="0" smtClean="0"/>
                        <a:t>”</a:t>
                      </a:r>
                    </a:p>
                    <a:p>
                      <a:pPr algn="l" latinLnBrk="1"/>
                      <a:r>
                        <a:rPr lang="ko-KR" altLang="en-US" sz="1200" dirty="0" err="1" smtClean="0"/>
                        <a:t>나사부</a:t>
                      </a:r>
                      <a:r>
                        <a:rPr lang="ko-KR" altLang="en-US" sz="1200" dirty="0" smtClean="0"/>
                        <a:t> 떨어짐 </a:t>
                      </a:r>
                      <a:r>
                        <a:rPr lang="en-US" altLang="ko-KR" sz="1200" dirty="0" smtClean="0"/>
                        <a:t>3mm</a:t>
                      </a:r>
                      <a:r>
                        <a:rPr lang="ko-KR" altLang="en-US" sz="1200" dirty="0" smtClean="0"/>
                        <a:t>초과</a:t>
                      </a:r>
                      <a:r>
                        <a:rPr lang="en-US" altLang="ko-KR" sz="1200" dirty="0" smtClean="0"/>
                        <a:t>:”</a:t>
                      </a:r>
                      <a:r>
                        <a:rPr lang="ko-KR" altLang="en-US" sz="1200" dirty="0" smtClean="0"/>
                        <a:t>불합격</a:t>
                      </a:r>
                      <a:r>
                        <a:rPr lang="en-US" altLang="ko-KR" sz="1200" dirty="0" smtClean="0"/>
                        <a:t>”</a:t>
                      </a:r>
                      <a:endParaRPr lang="ko-KR" altLang="en-US" sz="1200" dirty="0"/>
                    </a:p>
                  </a:txBody>
                  <a:tcPr anchor="ctr"/>
                </a:tc>
              </a:tr>
              <a:tr h="623035">
                <a:tc>
                  <a:txBody>
                    <a:bodyPr/>
                    <a:lstStyle/>
                    <a:p>
                      <a:pPr algn="ctr" latinLnBrk="1"/>
                      <a:r>
                        <a:rPr lang="en-US" altLang="ko-KR" sz="1200" dirty="0" smtClean="0"/>
                        <a:t>4</a:t>
                      </a:r>
                      <a:endParaRPr lang="ko-KR" altLang="en-US" sz="1200" dirty="0"/>
                    </a:p>
                  </a:txBody>
                  <a:tcPr anchor="ctr"/>
                </a:tc>
                <a:tc>
                  <a:txBody>
                    <a:bodyPr/>
                    <a:lstStyle/>
                    <a:p>
                      <a:pPr algn="ctr" latinLnBrk="1"/>
                      <a:r>
                        <a:rPr lang="ko-KR" altLang="en-US" sz="1200" dirty="0" smtClean="0"/>
                        <a:t>나사</a:t>
                      </a:r>
                      <a:r>
                        <a:rPr lang="ko-KR" altLang="en-US" sz="1200" baseline="0" dirty="0" smtClean="0"/>
                        <a:t> 유무</a:t>
                      </a:r>
                      <a:endParaRPr lang="ko-KR" altLang="en-US" sz="1200" dirty="0"/>
                    </a:p>
                  </a:txBody>
                  <a:tcPr anchor="ctr"/>
                </a:tc>
                <a:tc>
                  <a:txBody>
                    <a:bodyPr/>
                    <a:lstStyle/>
                    <a:p>
                      <a:pPr algn="l" latinLnBrk="1"/>
                      <a:r>
                        <a:rPr lang="ko-KR" altLang="en-US" sz="1200" dirty="0" err="1" smtClean="0"/>
                        <a:t>나사부</a:t>
                      </a:r>
                      <a:r>
                        <a:rPr lang="ko-KR" altLang="en-US" sz="1200" dirty="0" smtClean="0"/>
                        <a:t> </a:t>
                      </a:r>
                      <a:r>
                        <a:rPr lang="ko-KR" altLang="en-US" sz="1200" dirty="0" err="1" smtClean="0"/>
                        <a:t>무나사</a:t>
                      </a:r>
                      <a:r>
                        <a:rPr lang="ko-KR" altLang="en-US" sz="1200" dirty="0" smtClean="0"/>
                        <a:t> 발생시 확인</a:t>
                      </a:r>
                      <a:endParaRPr lang="ko-KR" altLang="en-US" sz="1200" dirty="0"/>
                    </a:p>
                  </a:txBody>
                  <a:tcPr anchor="ctr"/>
                </a:tc>
                <a:tc>
                  <a:txBody>
                    <a:bodyPr/>
                    <a:lstStyle/>
                    <a:p>
                      <a:pPr algn="l" latinLnBrk="1"/>
                      <a:r>
                        <a:rPr lang="ko-KR" altLang="en-US" sz="1200" dirty="0" err="1" smtClean="0"/>
                        <a:t>나사부</a:t>
                      </a:r>
                      <a:r>
                        <a:rPr lang="ko-KR" altLang="en-US" sz="1200" dirty="0" smtClean="0"/>
                        <a:t> 유</a:t>
                      </a:r>
                      <a:r>
                        <a:rPr lang="en-US" altLang="ko-KR" sz="1200" dirty="0" smtClean="0"/>
                        <a:t> : “</a:t>
                      </a:r>
                      <a:r>
                        <a:rPr lang="ko-KR" altLang="en-US" sz="1200" dirty="0" smtClean="0"/>
                        <a:t>합격</a:t>
                      </a:r>
                      <a:r>
                        <a:rPr lang="en-US" altLang="ko-KR" sz="1200" dirty="0" smtClean="0"/>
                        <a:t>”</a:t>
                      </a:r>
                    </a:p>
                    <a:p>
                      <a:pPr algn="l" latinLnBrk="1"/>
                      <a:r>
                        <a:rPr lang="ko-KR" altLang="en-US" sz="1200" dirty="0" err="1" smtClean="0"/>
                        <a:t>나사부</a:t>
                      </a:r>
                      <a:r>
                        <a:rPr lang="ko-KR" altLang="en-US" sz="1200" dirty="0" smtClean="0"/>
                        <a:t> 무 </a:t>
                      </a:r>
                      <a:r>
                        <a:rPr lang="en-US" altLang="ko-KR" sz="1200" dirty="0" smtClean="0"/>
                        <a:t>: “</a:t>
                      </a:r>
                      <a:r>
                        <a:rPr lang="ko-KR" altLang="en-US" sz="1200" dirty="0" smtClean="0"/>
                        <a:t>불합격</a:t>
                      </a:r>
                      <a:r>
                        <a:rPr lang="en-US" altLang="ko-KR" sz="1200" dirty="0" smtClean="0"/>
                        <a:t>”</a:t>
                      </a:r>
                      <a:r>
                        <a:rPr lang="en-US" altLang="ko-KR" sz="1200" baseline="0" dirty="0" smtClean="0"/>
                        <a:t> </a:t>
                      </a:r>
                      <a:endParaRPr lang="ko-KR" altLang="en-US" sz="1200" dirty="0"/>
                    </a:p>
                  </a:txBody>
                  <a:tcPr anchor="ctr"/>
                </a:tc>
              </a:tr>
            </a:tbl>
          </a:graphicData>
        </a:graphic>
      </p:graphicFrame>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3081795" y="195703"/>
            <a:ext cx="2033573" cy="3088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5205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표 1"/>
          <p:cNvGraphicFramePr>
            <a:graphicFrameLocks noGrp="1"/>
          </p:cNvGraphicFramePr>
          <p:nvPr>
            <p:extLst>
              <p:ext uri="{D42A27DB-BD31-4B8C-83A1-F6EECF244321}">
                <p14:modId xmlns:p14="http://schemas.microsoft.com/office/powerpoint/2010/main" val="2480129243"/>
              </p:ext>
            </p:extLst>
          </p:nvPr>
        </p:nvGraphicFramePr>
        <p:xfrm>
          <a:off x="271848" y="869779"/>
          <a:ext cx="8707395" cy="5607296"/>
        </p:xfrm>
        <a:graphic>
          <a:graphicData uri="http://schemas.openxmlformats.org/drawingml/2006/table">
            <a:tbl>
              <a:tblPr firstRow="1" bandRow="1">
                <a:tableStyleId>{5940675A-B579-460E-94D1-54222C63F5DA}</a:tableStyleId>
              </a:tblPr>
              <a:tblGrid>
                <a:gridCol w="685395"/>
                <a:gridCol w="1289194"/>
                <a:gridCol w="3271942"/>
                <a:gridCol w="3460864"/>
              </a:tblGrid>
              <a:tr h="791759">
                <a:tc>
                  <a:txBody>
                    <a:bodyPr/>
                    <a:lstStyle/>
                    <a:p>
                      <a:pPr algn="ctr" latinLnBrk="1"/>
                      <a:r>
                        <a:rPr lang="en-US" altLang="ko-KR" dirty="0" smtClean="0"/>
                        <a:t>No.</a:t>
                      </a:r>
                      <a:endParaRPr lang="ko-KR" altLang="en-US" dirty="0"/>
                    </a:p>
                  </a:txBody>
                  <a:tcPr anchor="ctr"/>
                </a:tc>
                <a:tc>
                  <a:txBody>
                    <a:bodyPr/>
                    <a:lstStyle/>
                    <a:p>
                      <a:pPr algn="ctr" latinLnBrk="1"/>
                      <a:r>
                        <a:rPr lang="ko-KR" altLang="en-US" dirty="0" smtClean="0"/>
                        <a:t>항목</a:t>
                      </a:r>
                      <a:endParaRPr lang="ko-KR" altLang="en-US" dirty="0"/>
                    </a:p>
                  </a:txBody>
                  <a:tcPr anchor="ctr"/>
                </a:tc>
                <a:tc>
                  <a:txBody>
                    <a:bodyPr/>
                    <a:lstStyle/>
                    <a:p>
                      <a:pPr algn="ctr" latinLnBrk="1"/>
                      <a:r>
                        <a:rPr lang="ko-KR" altLang="en-US" dirty="0" smtClean="0"/>
                        <a:t>문 제 점</a:t>
                      </a:r>
                      <a:endParaRPr lang="ko-KR" altLang="en-US" dirty="0"/>
                    </a:p>
                  </a:txBody>
                  <a:tcPr anchor="ctr"/>
                </a:tc>
                <a:tc>
                  <a:txBody>
                    <a:bodyPr/>
                    <a:lstStyle/>
                    <a:p>
                      <a:pPr algn="ctr" latinLnBrk="1"/>
                      <a:r>
                        <a:rPr lang="ko-KR" altLang="en-US" dirty="0" err="1" smtClean="0"/>
                        <a:t>규</a:t>
                      </a:r>
                      <a:r>
                        <a:rPr lang="ko-KR" altLang="en-US" dirty="0" smtClean="0"/>
                        <a:t> </a:t>
                      </a:r>
                      <a:r>
                        <a:rPr lang="ko-KR" altLang="en-US" dirty="0" err="1" smtClean="0"/>
                        <a:t>칙</a:t>
                      </a:r>
                      <a:endParaRPr lang="ko-KR" altLang="en-US" dirty="0"/>
                    </a:p>
                  </a:txBody>
                  <a:tcPr anchor="ctr"/>
                </a:tc>
              </a:tr>
              <a:tr h="813420">
                <a:tc>
                  <a:txBody>
                    <a:bodyPr/>
                    <a:lstStyle/>
                    <a:p>
                      <a:pPr algn="ctr" latinLnBrk="1"/>
                      <a:r>
                        <a:rPr lang="en-US" altLang="ko-KR" sz="1200" dirty="0" smtClean="0"/>
                        <a:t>5</a:t>
                      </a:r>
                      <a:endParaRPr lang="ko-KR" altLang="en-US" sz="1200" dirty="0"/>
                    </a:p>
                  </a:txBody>
                  <a:tcPr anchor="ctr"/>
                </a:tc>
                <a:tc>
                  <a:txBody>
                    <a:bodyPr/>
                    <a:lstStyle/>
                    <a:p>
                      <a:pPr algn="ctr" latinLnBrk="1"/>
                      <a:r>
                        <a:rPr lang="ko-KR" altLang="en-US" sz="1200" dirty="0" err="1" smtClean="0"/>
                        <a:t>씰런트</a:t>
                      </a:r>
                      <a:r>
                        <a:rPr lang="ko-KR" altLang="en-US" sz="1200" dirty="0" smtClean="0"/>
                        <a:t> 유무</a:t>
                      </a:r>
                      <a:endParaRPr lang="ko-KR" altLang="en-US" sz="1200" dirty="0"/>
                    </a:p>
                  </a:txBody>
                  <a:tcPr anchor="ctr"/>
                </a:tc>
                <a:tc>
                  <a:txBody>
                    <a:bodyPr/>
                    <a:lstStyle/>
                    <a:p>
                      <a:pPr algn="l" latinLnBrk="1"/>
                      <a:r>
                        <a:rPr lang="ko-KR" altLang="en-US" sz="1200" dirty="0" smtClean="0"/>
                        <a:t>미 </a:t>
                      </a:r>
                      <a:r>
                        <a:rPr lang="ko-KR" altLang="en-US" sz="1200" dirty="0" err="1" smtClean="0"/>
                        <a:t>씰런트</a:t>
                      </a:r>
                      <a:r>
                        <a:rPr lang="ko-KR" altLang="en-US" sz="1200" dirty="0" smtClean="0"/>
                        <a:t> 발생시 확인 </a:t>
                      </a:r>
                      <a:endParaRPr lang="ko-KR" altLang="en-US" sz="1200" dirty="0"/>
                    </a:p>
                  </a:txBody>
                  <a:tcPr anchor="ctr"/>
                </a:tc>
                <a:tc>
                  <a:txBody>
                    <a:bodyPr/>
                    <a:lstStyle/>
                    <a:p>
                      <a:pPr algn="l" latinLnBrk="1"/>
                      <a:r>
                        <a:rPr lang="ko-KR" altLang="en-US" sz="1200" dirty="0" err="1" smtClean="0"/>
                        <a:t>씰런트</a:t>
                      </a:r>
                      <a:r>
                        <a:rPr lang="ko-KR" altLang="en-US" sz="1200" dirty="0" smtClean="0"/>
                        <a:t> 유 </a:t>
                      </a:r>
                      <a:r>
                        <a:rPr lang="en-US" altLang="ko-KR" sz="1200" dirty="0" smtClean="0"/>
                        <a:t>: “</a:t>
                      </a:r>
                      <a:r>
                        <a:rPr lang="ko-KR" altLang="en-US" sz="1200" dirty="0" smtClean="0"/>
                        <a:t>합격</a:t>
                      </a:r>
                      <a:r>
                        <a:rPr lang="en-US" altLang="ko-KR" sz="1200" dirty="0" smtClean="0"/>
                        <a:t>”</a:t>
                      </a:r>
                    </a:p>
                    <a:p>
                      <a:pPr algn="l" latinLnBrk="1"/>
                      <a:r>
                        <a:rPr lang="ko-KR" altLang="en-US" sz="1200" dirty="0" err="1" smtClean="0"/>
                        <a:t>씰런트</a:t>
                      </a:r>
                      <a:r>
                        <a:rPr lang="ko-KR" altLang="en-US" sz="1200" dirty="0" smtClean="0"/>
                        <a:t> 무</a:t>
                      </a:r>
                      <a:r>
                        <a:rPr lang="en-US" altLang="ko-KR" sz="1200" dirty="0" smtClean="0"/>
                        <a:t>: “</a:t>
                      </a:r>
                      <a:r>
                        <a:rPr lang="ko-KR" altLang="en-US" sz="1200" dirty="0" smtClean="0"/>
                        <a:t>불합격</a:t>
                      </a:r>
                      <a:r>
                        <a:rPr lang="en-US" altLang="ko-KR" sz="1200" dirty="0" smtClean="0"/>
                        <a:t>”</a:t>
                      </a:r>
                      <a:endParaRPr lang="ko-KR" altLang="en-US" sz="1200" dirty="0"/>
                    </a:p>
                  </a:txBody>
                  <a:tcPr anchor="ctr"/>
                </a:tc>
              </a:tr>
              <a:tr h="813420">
                <a:tc>
                  <a:txBody>
                    <a:bodyPr/>
                    <a:lstStyle/>
                    <a:p>
                      <a:pPr algn="ctr" latinLnBrk="1"/>
                      <a:r>
                        <a:rPr lang="en-US" altLang="ko-KR" sz="1200" dirty="0" smtClean="0"/>
                        <a:t>6</a:t>
                      </a:r>
                      <a:endParaRPr lang="ko-KR" altLang="en-US" sz="1200" dirty="0"/>
                    </a:p>
                  </a:txBody>
                  <a:tcPr anchor="ctr"/>
                </a:tc>
                <a:tc>
                  <a:txBody>
                    <a:bodyPr/>
                    <a:lstStyle/>
                    <a:p>
                      <a:pPr algn="ctr" latinLnBrk="1"/>
                      <a:r>
                        <a:rPr lang="ko-KR" altLang="en-US" sz="1200" dirty="0" err="1" smtClean="0"/>
                        <a:t>마킹</a:t>
                      </a:r>
                      <a:r>
                        <a:rPr lang="ko-KR" altLang="en-US" sz="1200" dirty="0" smtClean="0"/>
                        <a:t> 색상</a:t>
                      </a:r>
                      <a:endParaRPr lang="ko-KR" altLang="en-US" sz="1200" dirty="0"/>
                    </a:p>
                  </a:txBody>
                  <a:tcPr anchor="ctr"/>
                </a:tc>
                <a:tc>
                  <a:txBody>
                    <a:bodyPr/>
                    <a:lstStyle/>
                    <a:p>
                      <a:pPr algn="l" latinLnBrk="1"/>
                      <a:r>
                        <a:rPr lang="ko-KR" altLang="en-US" sz="1200" dirty="0" err="1" smtClean="0"/>
                        <a:t>마킹</a:t>
                      </a:r>
                      <a:r>
                        <a:rPr lang="ko-KR" altLang="en-US" sz="1200" dirty="0" smtClean="0"/>
                        <a:t> 색상 </a:t>
                      </a:r>
                      <a:r>
                        <a:rPr lang="ko-KR" altLang="en-US" sz="1200" dirty="0" err="1" smtClean="0"/>
                        <a:t>오사양</a:t>
                      </a:r>
                      <a:r>
                        <a:rPr lang="ko-KR" altLang="en-US" sz="1200" dirty="0" smtClean="0"/>
                        <a:t> 확인</a:t>
                      </a:r>
                      <a:r>
                        <a:rPr lang="en-US" altLang="ko-KR" sz="1200" dirty="0" smtClean="0"/>
                        <a:t/>
                      </a:r>
                      <a:br>
                        <a:rPr lang="en-US" altLang="ko-KR" sz="1200" dirty="0" smtClean="0"/>
                      </a:br>
                      <a:r>
                        <a:rPr lang="en-US" altLang="ko-KR" sz="1200" dirty="0" smtClean="0"/>
                        <a:t>(ex.</a:t>
                      </a:r>
                      <a:r>
                        <a:rPr lang="en-US" altLang="ko-KR" sz="1200" baseline="0" dirty="0" smtClean="0"/>
                        <a:t> </a:t>
                      </a:r>
                      <a:r>
                        <a:rPr lang="ko-KR" altLang="en-US" sz="1200" baseline="0" dirty="0" err="1" smtClean="0"/>
                        <a:t>마킹</a:t>
                      </a:r>
                      <a:r>
                        <a:rPr lang="ko-KR" altLang="en-US" sz="1200" baseline="0" dirty="0" smtClean="0"/>
                        <a:t> 색상</a:t>
                      </a:r>
                      <a:r>
                        <a:rPr lang="en-US" altLang="ko-KR" sz="1200" baseline="0" dirty="0" smtClean="0"/>
                        <a:t>: RED)</a:t>
                      </a:r>
                      <a:endParaRPr lang="ko-KR" altLang="en-US" sz="1200" dirty="0"/>
                    </a:p>
                  </a:txBody>
                  <a:tcPr anchor="ctr"/>
                </a:tc>
                <a:tc>
                  <a:txBody>
                    <a:bodyPr/>
                    <a:lstStyle/>
                    <a:p>
                      <a:pPr algn="l" latinLnBrk="1"/>
                      <a:r>
                        <a:rPr lang="ko-KR" altLang="en-US" sz="1200" dirty="0" err="1" smtClean="0"/>
                        <a:t>마킹</a:t>
                      </a:r>
                      <a:r>
                        <a:rPr lang="ko-KR" altLang="en-US" sz="1200" dirty="0" smtClean="0"/>
                        <a:t> 색상 </a:t>
                      </a:r>
                      <a:r>
                        <a:rPr lang="en-US" altLang="ko-KR" sz="1200" dirty="0" smtClean="0"/>
                        <a:t>RED: “</a:t>
                      </a:r>
                      <a:r>
                        <a:rPr lang="ko-KR" altLang="en-US" sz="1200" dirty="0" smtClean="0"/>
                        <a:t>합격</a:t>
                      </a:r>
                      <a:r>
                        <a:rPr lang="en-US" altLang="ko-KR" sz="1200" dirty="0" smtClean="0"/>
                        <a:t>”</a:t>
                      </a:r>
                    </a:p>
                    <a:p>
                      <a:pPr algn="l" latinLnBrk="1"/>
                      <a:r>
                        <a:rPr lang="ko-KR" altLang="en-US" sz="1200" dirty="0" err="1" smtClean="0"/>
                        <a:t>마킹</a:t>
                      </a:r>
                      <a:r>
                        <a:rPr lang="ko-KR" altLang="en-US" sz="1200" dirty="0" smtClean="0"/>
                        <a:t> 색상 </a:t>
                      </a:r>
                      <a:r>
                        <a:rPr lang="en-US" altLang="ko-KR" sz="1200" dirty="0" smtClean="0"/>
                        <a:t>RED </a:t>
                      </a:r>
                      <a:r>
                        <a:rPr lang="ko-KR" altLang="en-US" sz="1200" dirty="0" smtClean="0"/>
                        <a:t>외</a:t>
                      </a:r>
                      <a:r>
                        <a:rPr lang="en-US" altLang="ko-KR" sz="1200" dirty="0" smtClean="0"/>
                        <a:t>: “</a:t>
                      </a:r>
                      <a:r>
                        <a:rPr lang="ko-KR" altLang="en-US" sz="1200" dirty="0" smtClean="0"/>
                        <a:t>불합격</a:t>
                      </a:r>
                      <a:r>
                        <a:rPr lang="en-US" altLang="ko-KR" sz="1200" dirty="0" smtClean="0"/>
                        <a:t>”</a:t>
                      </a:r>
                      <a:endParaRPr lang="ko-KR" altLang="en-US" sz="1200" dirty="0"/>
                    </a:p>
                  </a:txBody>
                  <a:tcPr anchor="ctr"/>
                </a:tc>
              </a:tr>
              <a:tr h="813420">
                <a:tc>
                  <a:txBody>
                    <a:bodyPr/>
                    <a:lstStyle/>
                    <a:p>
                      <a:pPr algn="ctr" latinLnBrk="1"/>
                      <a:r>
                        <a:rPr lang="en-US" altLang="ko-KR" sz="1200" dirty="0" smtClean="0"/>
                        <a:t>7</a:t>
                      </a:r>
                    </a:p>
                  </a:txBody>
                  <a:tcPr anchor="ctr"/>
                </a:tc>
                <a:tc>
                  <a:txBody>
                    <a:bodyPr/>
                    <a:lstStyle/>
                    <a:p>
                      <a:pPr algn="ctr" latinLnBrk="1"/>
                      <a:r>
                        <a:rPr lang="ko-KR" altLang="en-US" sz="1200" dirty="0" smtClean="0"/>
                        <a:t>혼입 확인</a:t>
                      </a:r>
                      <a:endParaRPr lang="ko-KR" altLang="en-US" sz="1200" dirty="0"/>
                    </a:p>
                  </a:txBody>
                  <a:tcPr anchor="ctr"/>
                </a:tc>
                <a:tc>
                  <a:txBody>
                    <a:bodyPr/>
                    <a:lstStyle/>
                    <a:p>
                      <a:pPr algn="l" latinLnBrk="1"/>
                      <a:r>
                        <a:rPr lang="ko-KR" altLang="en-US" sz="1200" dirty="0" smtClean="0"/>
                        <a:t>제품 포장 시 해당 아이템 이외의 제품</a:t>
                      </a:r>
                      <a:endParaRPr lang="en-US" altLang="ko-KR" sz="1200" dirty="0" smtClean="0"/>
                    </a:p>
                    <a:p>
                      <a:pPr algn="l" latinLnBrk="1"/>
                      <a:r>
                        <a:rPr lang="ko-KR" altLang="en-US" sz="1200" dirty="0" err="1" smtClean="0"/>
                        <a:t>혼입시</a:t>
                      </a:r>
                      <a:r>
                        <a:rPr lang="ko-KR" altLang="en-US" sz="1200" dirty="0" smtClean="0"/>
                        <a:t> 확인</a:t>
                      </a:r>
                      <a:endParaRPr lang="en-US" altLang="ko-KR" sz="1200" dirty="0" smtClean="0"/>
                    </a:p>
                    <a:p>
                      <a:pPr algn="l" latinLnBrk="1"/>
                      <a:endParaRPr lang="ko-KR" altLang="en-US" sz="1200" dirty="0"/>
                    </a:p>
                  </a:txBody>
                  <a:tcPr anchor="ctr"/>
                </a:tc>
                <a:tc>
                  <a:txBody>
                    <a:bodyPr/>
                    <a:lstStyle/>
                    <a:p>
                      <a:pPr algn="l" latinLnBrk="1"/>
                      <a:r>
                        <a:rPr lang="ko-KR" altLang="en-US" sz="1200" dirty="0" smtClean="0"/>
                        <a:t>해당 제품</a:t>
                      </a:r>
                      <a:r>
                        <a:rPr lang="en-US" altLang="ko-KR" sz="1200" dirty="0" smtClean="0"/>
                        <a:t>: “</a:t>
                      </a:r>
                      <a:r>
                        <a:rPr lang="ko-KR" altLang="en-US" sz="1200" dirty="0" smtClean="0"/>
                        <a:t>합격</a:t>
                      </a:r>
                      <a:r>
                        <a:rPr lang="en-US" altLang="ko-KR" sz="1200" dirty="0" smtClean="0"/>
                        <a:t>”</a:t>
                      </a:r>
                    </a:p>
                    <a:p>
                      <a:pPr algn="l" latinLnBrk="1"/>
                      <a:r>
                        <a:rPr lang="ko-KR" altLang="en-US" sz="1200" dirty="0" smtClean="0"/>
                        <a:t>해당 이외의 제품</a:t>
                      </a:r>
                      <a:r>
                        <a:rPr lang="en-US" altLang="ko-KR" sz="1200" dirty="0" smtClean="0"/>
                        <a:t>: “</a:t>
                      </a:r>
                      <a:r>
                        <a:rPr lang="ko-KR" altLang="en-US" sz="1200" dirty="0" smtClean="0"/>
                        <a:t>불합격</a:t>
                      </a:r>
                      <a:r>
                        <a:rPr lang="en-US" altLang="ko-KR" sz="1200" dirty="0" smtClean="0"/>
                        <a:t>”</a:t>
                      </a:r>
                    </a:p>
                    <a:p>
                      <a:pPr algn="l" latinLnBrk="1"/>
                      <a:endParaRPr lang="ko-KR" altLang="en-US" sz="1200" dirty="0"/>
                    </a:p>
                  </a:txBody>
                  <a:tcPr anchor="ctr"/>
                </a:tc>
              </a:tr>
              <a:tr h="791759">
                <a:tc>
                  <a:txBody>
                    <a:bodyPr/>
                    <a:lstStyle/>
                    <a:p>
                      <a:pPr algn="ctr" latinLnBrk="1"/>
                      <a:r>
                        <a:rPr lang="en-US" altLang="ko-KR" sz="1200" dirty="0" smtClean="0"/>
                        <a:t>8</a:t>
                      </a:r>
                      <a:endParaRPr lang="ko-KR" altLang="en-US" sz="1200" dirty="0"/>
                    </a:p>
                  </a:txBody>
                  <a:tcPr anchor="ctr"/>
                </a:tc>
                <a:tc>
                  <a:txBody>
                    <a:bodyPr/>
                    <a:lstStyle/>
                    <a:p>
                      <a:pPr algn="ctr" latinLnBrk="1"/>
                      <a:r>
                        <a:rPr lang="ko-KR" altLang="en-US" sz="1200" dirty="0" smtClean="0"/>
                        <a:t>나사 외경 확인</a:t>
                      </a:r>
                      <a:endParaRPr lang="ko-KR" altLang="en-US" sz="1200" dirty="0"/>
                    </a:p>
                  </a:txBody>
                  <a:tcPr anchor="ctr"/>
                </a:tc>
                <a:tc>
                  <a:txBody>
                    <a:bodyPr/>
                    <a:lstStyle/>
                    <a:p>
                      <a:pPr algn="l" latinLnBrk="1"/>
                      <a:r>
                        <a:rPr lang="ko-KR" altLang="en-US" sz="1200" dirty="0" smtClean="0"/>
                        <a:t>나사 외경  측정 시 초과 및 미달 발생시 확인</a:t>
                      </a:r>
                      <a:endParaRPr lang="en-US" altLang="ko-KR" sz="1200" dirty="0" smtClean="0"/>
                    </a:p>
                    <a:p>
                      <a:pPr algn="l" latinLnBrk="1"/>
                      <a:r>
                        <a:rPr lang="en-US" altLang="ko-KR" sz="1200" dirty="0" smtClean="0"/>
                        <a:t>(ex.</a:t>
                      </a:r>
                      <a:r>
                        <a:rPr lang="en-US" altLang="ko-KR" sz="1200" baseline="0" dirty="0" smtClean="0"/>
                        <a:t> </a:t>
                      </a:r>
                      <a:r>
                        <a:rPr lang="ko-KR" altLang="en-US" sz="1200" baseline="0" dirty="0" smtClean="0"/>
                        <a:t>나사외경  </a:t>
                      </a:r>
                      <a:r>
                        <a:rPr lang="en-US" altLang="ko-KR" sz="1200" baseline="0" dirty="0" smtClean="0"/>
                        <a:t>SPEC: 9.760mm~9.972mm)</a:t>
                      </a:r>
                      <a:endParaRPr lang="ko-KR" altLang="en-US" sz="1200" dirty="0"/>
                    </a:p>
                  </a:txBody>
                  <a:tcPr anchor="ctr"/>
                </a:tc>
                <a:tc>
                  <a:txBody>
                    <a:bodyPr/>
                    <a:lstStyle/>
                    <a:p>
                      <a:pPr algn="l" latinLnBrk="1"/>
                      <a:r>
                        <a:rPr lang="ko-KR" altLang="en-US" sz="1200" dirty="0" smtClean="0"/>
                        <a:t>나사외경</a:t>
                      </a:r>
                      <a:r>
                        <a:rPr lang="en-US" altLang="ko-KR" sz="1200" dirty="0" smtClean="0"/>
                        <a:t>: </a:t>
                      </a:r>
                      <a:r>
                        <a:rPr lang="en-US" altLang="ko-KR" sz="1200" baseline="0" dirty="0" smtClean="0"/>
                        <a:t>9.760mm~9.972mm</a:t>
                      </a:r>
                      <a:r>
                        <a:rPr lang="ko-KR" altLang="en-US" sz="1200" dirty="0" smtClean="0"/>
                        <a:t>이내</a:t>
                      </a:r>
                      <a:r>
                        <a:rPr lang="en-US" altLang="ko-KR" sz="1200" dirty="0" smtClean="0"/>
                        <a:t>: “</a:t>
                      </a:r>
                      <a:r>
                        <a:rPr lang="ko-KR" altLang="en-US" sz="1200" dirty="0" smtClean="0"/>
                        <a:t>합격</a:t>
                      </a:r>
                      <a:r>
                        <a:rPr lang="en-US" altLang="ko-KR" sz="1200" dirty="0" smtClean="0"/>
                        <a:t>”</a:t>
                      </a:r>
                    </a:p>
                    <a:p>
                      <a:pPr marL="0" marR="0" indent="0" algn="l" defTabSz="911655" rtl="0" eaLnBrk="1" fontAlgn="auto" latinLnBrk="1" hangingPunct="1">
                        <a:lnSpc>
                          <a:spcPct val="100000"/>
                        </a:lnSpc>
                        <a:spcBef>
                          <a:spcPts val="0"/>
                        </a:spcBef>
                        <a:spcAft>
                          <a:spcPts val="0"/>
                        </a:spcAft>
                        <a:buClrTx/>
                        <a:buSzTx/>
                        <a:buFontTx/>
                        <a:buNone/>
                        <a:tabLst/>
                        <a:defRPr/>
                      </a:pPr>
                      <a:r>
                        <a:rPr lang="ko-KR" altLang="en-US" sz="1200" dirty="0" smtClean="0"/>
                        <a:t>나사외경</a:t>
                      </a:r>
                      <a:r>
                        <a:rPr lang="en-US" altLang="ko-KR" sz="1200" dirty="0" smtClean="0"/>
                        <a:t>: </a:t>
                      </a:r>
                      <a:r>
                        <a:rPr lang="en-US" altLang="ko-KR" sz="1200" baseline="0" dirty="0" smtClean="0"/>
                        <a:t>9.760mm~9.972mm</a:t>
                      </a:r>
                      <a:r>
                        <a:rPr lang="en-US" altLang="ko-KR" sz="1200" dirty="0" smtClean="0"/>
                        <a:t> </a:t>
                      </a:r>
                      <a:r>
                        <a:rPr lang="ko-KR" altLang="en-US" sz="1200" dirty="0" smtClean="0"/>
                        <a:t>벗어남</a:t>
                      </a:r>
                      <a:r>
                        <a:rPr lang="en-US" altLang="ko-KR" sz="1200" dirty="0" smtClean="0"/>
                        <a:t>: “</a:t>
                      </a:r>
                      <a:r>
                        <a:rPr lang="ko-KR" altLang="en-US" sz="1200" dirty="0" smtClean="0"/>
                        <a:t>불합격</a:t>
                      </a:r>
                      <a:r>
                        <a:rPr lang="en-US" altLang="ko-KR" sz="1200" dirty="0" smtClean="0"/>
                        <a:t>”</a:t>
                      </a:r>
                    </a:p>
                  </a:txBody>
                  <a:tcPr anchor="ctr"/>
                </a:tc>
              </a:tr>
              <a:tr h="791759">
                <a:tc>
                  <a:txBody>
                    <a:bodyPr/>
                    <a:lstStyle/>
                    <a:p>
                      <a:pPr algn="ctr" latinLnBrk="1"/>
                      <a:r>
                        <a:rPr lang="en-US" altLang="ko-KR" sz="1200" dirty="0" smtClean="0"/>
                        <a:t>9</a:t>
                      </a:r>
                      <a:endParaRPr lang="ko-KR" altLang="en-US" sz="1200" dirty="0"/>
                    </a:p>
                  </a:txBody>
                  <a:tcPr anchor="ctr"/>
                </a:tc>
                <a:tc>
                  <a:txBody>
                    <a:bodyPr/>
                    <a:lstStyle/>
                    <a:p>
                      <a:pPr algn="ctr" latinLnBrk="1"/>
                      <a:r>
                        <a:rPr lang="ko-KR" altLang="en-US" sz="1200" dirty="0" smtClean="0"/>
                        <a:t>라벨 </a:t>
                      </a:r>
                      <a:r>
                        <a:rPr lang="ko-KR" altLang="en-US" sz="1200" dirty="0" err="1" smtClean="0"/>
                        <a:t>품번</a:t>
                      </a:r>
                      <a:r>
                        <a:rPr lang="ko-KR" altLang="en-US" sz="1200" dirty="0" smtClean="0"/>
                        <a:t> 확인</a:t>
                      </a:r>
                      <a:endParaRPr lang="ko-KR" altLang="en-US" sz="1200" dirty="0"/>
                    </a:p>
                  </a:txBody>
                  <a:tcPr anchor="ctr"/>
                </a:tc>
                <a:tc>
                  <a:txBody>
                    <a:bodyPr/>
                    <a:lstStyle/>
                    <a:p>
                      <a:pPr algn="l" latinLnBrk="1"/>
                      <a:r>
                        <a:rPr lang="ko-KR" altLang="en-US" sz="1200" dirty="0" smtClean="0"/>
                        <a:t>제품 </a:t>
                      </a:r>
                      <a:r>
                        <a:rPr lang="ko-KR" altLang="en-US" sz="1200" dirty="0" err="1" smtClean="0"/>
                        <a:t>품번과</a:t>
                      </a:r>
                      <a:r>
                        <a:rPr lang="ko-KR" altLang="en-US" sz="1200" dirty="0" smtClean="0"/>
                        <a:t> 라벨 </a:t>
                      </a:r>
                      <a:r>
                        <a:rPr lang="ko-KR" altLang="en-US" sz="1200" dirty="0" err="1" smtClean="0"/>
                        <a:t>품번이</a:t>
                      </a:r>
                      <a:r>
                        <a:rPr lang="ko-KR" altLang="en-US" sz="1200" dirty="0" smtClean="0"/>
                        <a:t> 상이</a:t>
                      </a:r>
                      <a:r>
                        <a:rPr lang="ko-KR" altLang="en-US" sz="1200" baseline="0" dirty="0" smtClean="0"/>
                        <a:t> 발생시 </a:t>
                      </a:r>
                      <a:r>
                        <a:rPr lang="ko-KR" altLang="en-US" sz="1200" dirty="0" smtClean="0"/>
                        <a:t>확인</a:t>
                      </a:r>
                      <a:endParaRPr lang="en-US" altLang="ko-KR" sz="1200" dirty="0" smtClean="0"/>
                    </a:p>
                    <a:p>
                      <a:pPr algn="l" latinLnBrk="1"/>
                      <a:endParaRPr lang="ko-KR" altLang="en-US" sz="1200" dirty="0"/>
                    </a:p>
                  </a:txBody>
                  <a:tcPr anchor="ctr"/>
                </a:tc>
                <a:tc>
                  <a:txBody>
                    <a:bodyPr/>
                    <a:lstStyle/>
                    <a:p>
                      <a:pPr algn="l" latinLnBrk="1"/>
                      <a:r>
                        <a:rPr lang="ko-KR" altLang="en-US" sz="1200" dirty="0" smtClean="0"/>
                        <a:t>제품 </a:t>
                      </a:r>
                      <a:r>
                        <a:rPr lang="en-US" altLang="ko-KR" sz="1200" dirty="0" smtClean="0"/>
                        <a:t>&amp; </a:t>
                      </a:r>
                      <a:r>
                        <a:rPr lang="ko-KR" altLang="en-US" sz="1200" dirty="0" smtClean="0"/>
                        <a:t>라벨 </a:t>
                      </a:r>
                      <a:r>
                        <a:rPr lang="ko-KR" altLang="en-US" sz="1200" dirty="0" err="1" smtClean="0"/>
                        <a:t>품번</a:t>
                      </a:r>
                      <a:r>
                        <a:rPr lang="ko-KR" altLang="en-US" sz="1200" dirty="0" smtClean="0"/>
                        <a:t> 일치</a:t>
                      </a:r>
                      <a:r>
                        <a:rPr lang="en-US" altLang="ko-KR" sz="1200" dirty="0" smtClean="0"/>
                        <a:t>: “</a:t>
                      </a:r>
                      <a:r>
                        <a:rPr lang="ko-KR" altLang="en-US" sz="1200" dirty="0" smtClean="0"/>
                        <a:t>합격</a:t>
                      </a:r>
                      <a:r>
                        <a:rPr lang="en-US" altLang="ko-KR" sz="1200" dirty="0" smtClean="0"/>
                        <a:t>”</a:t>
                      </a:r>
                    </a:p>
                    <a:p>
                      <a:pPr algn="l" latinLnBrk="1"/>
                      <a:r>
                        <a:rPr lang="ko-KR" altLang="en-US" sz="1200" dirty="0" smtClean="0"/>
                        <a:t>제품 </a:t>
                      </a:r>
                      <a:r>
                        <a:rPr lang="en-US" altLang="ko-KR" sz="1200" dirty="0" smtClean="0"/>
                        <a:t>&amp; </a:t>
                      </a:r>
                      <a:r>
                        <a:rPr lang="ko-KR" altLang="en-US" sz="1200" dirty="0" smtClean="0"/>
                        <a:t>라벨 </a:t>
                      </a:r>
                      <a:r>
                        <a:rPr lang="ko-KR" altLang="en-US" sz="1200" dirty="0" err="1" smtClean="0"/>
                        <a:t>품번</a:t>
                      </a:r>
                      <a:r>
                        <a:rPr lang="ko-KR" altLang="en-US" sz="1200" dirty="0" smtClean="0"/>
                        <a:t> 불일치</a:t>
                      </a:r>
                      <a:r>
                        <a:rPr lang="en-US" altLang="ko-KR" sz="1200" dirty="0" smtClean="0"/>
                        <a:t>:”</a:t>
                      </a:r>
                      <a:r>
                        <a:rPr lang="ko-KR" altLang="en-US" sz="1200" dirty="0" smtClean="0"/>
                        <a:t>불합격</a:t>
                      </a:r>
                      <a:r>
                        <a:rPr lang="en-US" altLang="ko-KR" sz="1200" dirty="0" smtClean="0"/>
                        <a:t>”</a:t>
                      </a:r>
                      <a:endParaRPr lang="ko-KR" altLang="en-US" sz="1200" dirty="0"/>
                    </a:p>
                  </a:txBody>
                  <a:tcPr anchor="ctr"/>
                </a:tc>
              </a:tr>
              <a:tr h="791759">
                <a:tc>
                  <a:txBody>
                    <a:bodyPr/>
                    <a:lstStyle/>
                    <a:p>
                      <a:pPr algn="ctr" latinLnBrk="1"/>
                      <a:r>
                        <a:rPr lang="en-US" altLang="ko-KR" sz="1200" dirty="0" smtClean="0"/>
                        <a:t>10</a:t>
                      </a:r>
                      <a:endParaRPr lang="ko-KR" altLang="en-US" sz="1200" dirty="0"/>
                    </a:p>
                  </a:txBody>
                  <a:tcPr anchor="ctr"/>
                </a:tc>
                <a:tc>
                  <a:txBody>
                    <a:bodyPr/>
                    <a:lstStyle/>
                    <a:p>
                      <a:pPr algn="ctr" latinLnBrk="1"/>
                      <a:r>
                        <a:rPr lang="ko-KR" altLang="en-US" sz="1200" dirty="0" smtClean="0"/>
                        <a:t>나사</a:t>
                      </a:r>
                      <a:r>
                        <a:rPr lang="ko-KR" altLang="en-US" sz="1200" baseline="0" dirty="0" smtClean="0"/>
                        <a:t> </a:t>
                      </a:r>
                      <a:r>
                        <a:rPr lang="en-US" altLang="ko-KR" sz="1200" baseline="0" dirty="0" smtClean="0"/>
                        <a:t>PITCH </a:t>
                      </a:r>
                    </a:p>
                    <a:p>
                      <a:pPr algn="ctr" latinLnBrk="1"/>
                      <a:r>
                        <a:rPr lang="ko-KR" altLang="en-US" sz="1200" baseline="0" dirty="0" smtClean="0"/>
                        <a:t>확인</a:t>
                      </a:r>
                      <a:endParaRPr lang="ko-KR" altLang="en-US" sz="1200" dirty="0"/>
                    </a:p>
                  </a:txBody>
                  <a:tcPr anchor="ctr"/>
                </a:tc>
                <a:tc>
                  <a:txBody>
                    <a:bodyPr/>
                    <a:lstStyle/>
                    <a:p>
                      <a:pPr algn="l" latinLnBrk="1"/>
                      <a:r>
                        <a:rPr lang="ko-KR" altLang="en-US" sz="1200" dirty="0" err="1" smtClean="0"/>
                        <a:t>나사부</a:t>
                      </a:r>
                      <a:r>
                        <a:rPr lang="ko-KR" altLang="en-US" sz="1200" dirty="0" smtClean="0"/>
                        <a:t> </a:t>
                      </a:r>
                      <a:r>
                        <a:rPr lang="en-US" altLang="ko-KR" sz="1200" dirty="0" smtClean="0"/>
                        <a:t>PITCH</a:t>
                      </a:r>
                      <a:r>
                        <a:rPr lang="en-US" altLang="ko-KR" sz="1200" baseline="0" dirty="0" smtClean="0"/>
                        <a:t> </a:t>
                      </a:r>
                      <a:r>
                        <a:rPr lang="ko-KR" altLang="en-US" sz="1200" baseline="0" dirty="0" err="1" smtClean="0"/>
                        <a:t>오사양</a:t>
                      </a:r>
                      <a:r>
                        <a:rPr lang="ko-KR" altLang="en-US" sz="1200" dirty="0" smtClean="0"/>
                        <a:t> 발생시 확인</a:t>
                      </a:r>
                      <a:endParaRPr lang="en-US" altLang="ko-KR" sz="1200" dirty="0" smtClean="0"/>
                    </a:p>
                    <a:p>
                      <a:pPr algn="l" latinLnBrk="1"/>
                      <a:r>
                        <a:rPr lang="en-US" altLang="ko-KR" sz="1200" dirty="0" smtClean="0"/>
                        <a:t>(ex. </a:t>
                      </a:r>
                      <a:r>
                        <a:rPr lang="ko-KR" altLang="en-US" sz="1200" dirty="0" smtClean="0"/>
                        <a:t>나사 피치</a:t>
                      </a:r>
                      <a:r>
                        <a:rPr lang="en-US" altLang="ko-KR" sz="1200" dirty="0" smtClean="0"/>
                        <a:t>: 1.25P)</a:t>
                      </a:r>
                      <a:endParaRPr lang="ko-KR" altLang="en-US" sz="1200" dirty="0"/>
                    </a:p>
                  </a:txBody>
                  <a:tcPr anchor="ctr"/>
                </a:tc>
                <a:tc>
                  <a:txBody>
                    <a:bodyPr/>
                    <a:lstStyle/>
                    <a:p>
                      <a:pPr algn="l" latinLnBrk="1"/>
                      <a:r>
                        <a:rPr lang="ko-KR" altLang="en-US" sz="1200" dirty="0" smtClean="0"/>
                        <a:t>나사 피치</a:t>
                      </a:r>
                      <a:r>
                        <a:rPr lang="en-US" altLang="ko-KR" sz="1200" baseline="0" dirty="0" smtClean="0"/>
                        <a:t> </a:t>
                      </a:r>
                      <a:r>
                        <a:rPr lang="en-US" altLang="ko-KR" sz="1200" dirty="0" smtClean="0"/>
                        <a:t>1.25P</a:t>
                      </a:r>
                      <a:r>
                        <a:rPr lang="en-US" altLang="ko-KR" sz="1200" dirty="0" smtClean="0"/>
                        <a:t> : “</a:t>
                      </a:r>
                      <a:r>
                        <a:rPr lang="ko-KR" altLang="en-US" sz="1200" dirty="0" smtClean="0"/>
                        <a:t>합격</a:t>
                      </a:r>
                      <a:r>
                        <a:rPr lang="en-US" altLang="ko-KR" sz="1200" dirty="0" smtClean="0"/>
                        <a:t>”</a:t>
                      </a:r>
                    </a:p>
                    <a:p>
                      <a:pPr algn="l" latinLnBrk="1"/>
                      <a:r>
                        <a:rPr lang="ko-KR" altLang="en-US" sz="1200" dirty="0" smtClean="0"/>
                        <a:t>나사 피치</a:t>
                      </a:r>
                      <a:r>
                        <a:rPr lang="en-US" altLang="ko-KR" sz="1200" baseline="0" dirty="0" smtClean="0"/>
                        <a:t> </a:t>
                      </a:r>
                      <a:r>
                        <a:rPr lang="en-US" altLang="ko-KR" sz="1200" dirty="0" smtClean="0"/>
                        <a:t>1.25P </a:t>
                      </a:r>
                      <a:r>
                        <a:rPr lang="ko-KR" altLang="en-US" sz="1200" dirty="0" smtClean="0"/>
                        <a:t>벗어남</a:t>
                      </a:r>
                      <a:r>
                        <a:rPr lang="ko-KR" altLang="en-US" sz="1200" dirty="0" smtClean="0"/>
                        <a:t> </a:t>
                      </a:r>
                      <a:r>
                        <a:rPr lang="en-US" altLang="ko-KR" sz="1200" dirty="0" smtClean="0"/>
                        <a:t>: “</a:t>
                      </a:r>
                      <a:r>
                        <a:rPr lang="ko-KR" altLang="en-US" sz="1200" dirty="0" smtClean="0"/>
                        <a:t>불합격</a:t>
                      </a:r>
                      <a:r>
                        <a:rPr lang="en-US" altLang="ko-KR" sz="1200" dirty="0" smtClean="0"/>
                        <a:t>”</a:t>
                      </a:r>
                      <a:r>
                        <a:rPr lang="en-US" altLang="ko-KR" sz="1200" baseline="0" dirty="0" smtClean="0"/>
                        <a:t> </a:t>
                      </a:r>
                      <a:endParaRPr lang="ko-KR" altLang="en-US" sz="1200" dirty="0"/>
                    </a:p>
                  </a:txBody>
                  <a:tcPr anchor="ctr"/>
                </a:tc>
              </a:tr>
            </a:tbl>
          </a:graphicData>
        </a:graphic>
      </p:graphicFrame>
    </p:spTree>
    <p:extLst>
      <p:ext uri="{BB962C8B-B14F-4D97-AF65-F5344CB8AC3E}">
        <p14:creationId xmlns:p14="http://schemas.microsoft.com/office/powerpoint/2010/main" val="3612521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표 1"/>
          <p:cNvGraphicFramePr>
            <a:graphicFrameLocks noGrp="1"/>
          </p:cNvGraphicFramePr>
          <p:nvPr>
            <p:extLst>
              <p:ext uri="{D42A27DB-BD31-4B8C-83A1-F6EECF244321}">
                <p14:modId xmlns:p14="http://schemas.microsoft.com/office/powerpoint/2010/main" val="1093114869"/>
              </p:ext>
            </p:extLst>
          </p:nvPr>
        </p:nvGraphicFramePr>
        <p:xfrm>
          <a:off x="271848" y="869779"/>
          <a:ext cx="8707395" cy="4858859"/>
        </p:xfrm>
        <a:graphic>
          <a:graphicData uri="http://schemas.openxmlformats.org/drawingml/2006/table">
            <a:tbl>
              <a:tblPr firstRow="1" bandRow="1">
                <a:tableStyleId>{5940675A-B579-460E-94D1-54222C63F5DA}</a:tableStyleId>
              </a:tblPr>
              <a:tblGrid>
                <a:gridCol w="685395"/>
                <a:gridCol w="1289194"/>
                <a:gridCol w="3271942"/>
                <a:gridCol w="3460864"/>
              </a:tblGrid>
              <a:tr h="791759">
                <a:tc>
                  <a:txBody>
                    <a:bodyPr/>
                    <a:lstStyle/>
                    <a:p>
                      <a:pPr algn="ctr" latinLnBrk="1"/>
                      <a:r>
                        <a:rPr lang="en-US" altLang="ko-KR" dirty="0" smtClean="0"/>
                        <a:t>No.</a:t>
                      </a:r>
                      <a:endParaRPr lang="ko-KR" altLang="en-US" dirty="0"/>
                    </a:p>
                  </a:txBody>
                  <a:tcPr anchor="ctr"/>
                </a:tc>
                <a:tc>
                  <a:txBody>
                    <a:bodyPr/>
                    <a:lstStyle/>
                    <a:p>
                      <a:pPr algn="ctr" latinLnBrk="1"/>
                      <a:r>
                        <a:rPr lang="ko-KR" altLang="en-US" dirty="0" smtClean="0"/>
                        <a:t>항목</a:t>
                      </a:r>
                      <a:endParaRPr lang="ko-KR" altLang="en-US" dirty="0"/>
                    </a:p>
                  </a:txBody>
                  <a:tcPr anchor="ctr"/>
                </a:tc>
                <a:tc>
                  <a:txBody>
                    <a:bodyPr/>
                    <a:lstStyle/>
                    <a:p>
                      <a:pPr algn="ctr" latinLnBrk="1"/>
                      <a:r>
                        <a:rPr lang="ko-KR" altLang="en-US" dirty="0" smtClean="0"/>
                        <a:t>문 제 점</a:t>
                      </a:r>
                      <a:endParaRPr lang="ko-KR" altLang="en-US" dirty="0"/>
                    </a:p>
                  </a:txBody>
                  <a:tcPr anchor="ctr"/>
                </a:tc>
                <a:tc>
                  <a:txBody>
                    <a:bodyPr/>
                    <a:lstStyle/>
                    <a:p>
                      <a:pPr algn="ctr" latinLnBrk="1"/>
                      <a:r>
                        <a:rPr lang="ko-KR" altLang="en-US" dirty="0" err="1" smtClean="0"/>
                        <a:t>규</a:t>
                      </a:r>
                      <a:r>
                        <a:rPr lang="ko-KR" altLang="en-US" dirty="0" smtClean="0"/>
                        <a:t> </a:t>
                      </a:r>
                      <a:r>
                        <a:rPr lang="ko-KR" altLang="en-US" dirty="0" err="1" smtClean="0"/>
                        <a:t>칙</a:t>
                      </a:r>
                      <a:endParaRPr lang="ko-KR" altLang="en-US" dirty="0"/>
                    </a:p>
                  </a:txBody>
                  <a:tcPr anchor="ctr"/>
                </a:tc>
              </a:tr>
              <a:tr h="813420">
                <a:tc>
                  <a:txBody>
                    <a:bodyPr/>
                    <a:lstStyle/>
                    <a:p>
                      <a:pPr algn="ctr" latinLnBrk="1"/>
                      <a:r>
                        <a:rPr lang="en-US" altLang="ko-KR" sz="1200" dirty="0" smtClean="0"/>
                        <a:t>11</a:t>
                      </a:r>
                      <a:endParaRPr lang="ko-KR" altLang="en-US" sz="1200" dirty="0"/>
                    </a:p>
                  </a:txBody>
                  <a:tcPr anchor="ctr"/>
                </a:tc>
                <a:tc>
                  <a:txBody>
                    <a:bodyPr/>
                    <a:lstStyle/>
                    <a:p>
                      <a:pPr algn="ctr" latinLnBrk="1"/>
                      <a:r>
                        <a:rPr lang="ko-KR" altLang="en-US" sz="1200" baseline="0" dirty="0" smtClean="0"/>
                        <a:t> </a:t>
                      </a:r>
                      <a:r>
                        <a:rPr lang="ko-KR" altLang="en-US" sz="1200" baseline="0" dirty="0" err="1" smtClean="0"/>
                        <a:t>와샤</a:t>
                      </a:r>
                      <a:r>
                        <a:rPr lang="ko-KR" altLang="en-US" sz="1200" baseline="0" dirty="0" smtClean="0"/>
                        <a:t> </a:t>
                      </a:r>
                      <a:r>
                        <a:rPr lang="ko-KR" altLang="en-US" sz="1200" dirty="0" smtClean="0"/>
                        <a:t>유무 확인</a:t>
                      </a:r>
                      <a:endParaRPr lang="ko-KR" altLang="en-US" sz="1200" dirty="0"/>
                    </a:p>
                  </a:txBody>
                  <a:tcPr anchor="ctr"/>
                </a:tc>
                <a:tc>
                  <a:txBody>
                    <a:bodyPr/>
                    <a:lstStyle/>
                    <a:p>
                      <a:pPr algn="l" latinLnBrk="1"/>
                      <a:r>
                        <a:rPr lang="ko-KR" altLang="en-US" sz="1200" dirty="0" err="1" smtClean="0"/>
                        <a:t>와샤</a:t>
                      </a:r>
                      <a:r>
                        <a:rPr lang="ko-KR" altLang="en-US" sz="1200" dirty="0" smtClean="0"/>
                        <a:t> 미 조립</a:t>
                      </a:r>
                      <a:r>
                        <a:rPr lang="ko-KR" altLang="en-US" sz="1200" baseline="0" dirty="0" smtClean="0"/>
                        <a:t> 발생시 확인</a:t>
                      </a:r>
                      <a:r>
                        <a:rPr lang="ko-KR" altLang="en-US" sz="1200" dirty="0" smtClean="0"/>
                        <a:t> </a:t>
                      </a:r>
                      <a:endParaRPr lang="ko-KR" altLang="en-US" sz="1200" dirty="0"/>
                    </a:p>
                  </a:txBody>
                  <a:tcPr anchor="ctr"/>
                </a:tc>
                <a:tc>
                  <a:txBody>
                    <a:bodyPr/>
                    <a:lstStyle/>
                    <a:p>
                      <a:pPr algn="l" latinLnBrk="1"/>
                      <a:r>
                        <a:rPr lang="ko-KR" altLang="en-US" sz="1200" dirty="0" err="1" smtClean="0"/>
                        <a:t>와샤</a:t>
                      </a:r>
                      <a:r>
                        <a:rPr lang="ko-KR" altLang="en-US" sz="1200" dirty="0" smtClean="0"/>
                        <a:t> </a:t>
                      </a:r>
                      <a:r>
                        <a:rPr lang="ko-KR" altLang="en-US" sz="1200" dirty="0" smtClean="0"/>
                        <a:t>유 </a:t>
                      </a:r>
                      <a:r>
                        <a:rPr lang="en-US" altLang="ko-KR" sz="1200" dirty="0" smtClean="0"/>
                        <a:t>: “</a:t>
                      </a:r>
                      <a:r>
                        <a:rPr lang="ko-KR" altLang="en-US" sz="1200" dirty="0" smtClean="0"/>
                        <a:t>합격</a:t>
                      </a:r>
                      <a:r>
                        <a:rPr lang="en-US" altLang="ko-KR" sz="1200" dirty="0" smtClean="0"/>
                        <a:t>”</a:t>
                      </a:r>
                    </a:p>
                    <a:p>
                      <a:pPr algn="l" latinLnBrk="1"/>
                      <a:r>
                        <a:rPr lang="ko-KR" altLang="en-US" sz="1200" dirty="0" err="1" smtClean="0"/>
                        <a:t>와샤</a:t>
                      </a:r>
                      <a:r>
                        <a:rPr lang="ko-KR" altLang="en-US" sz="1200" dirty="0" smtClean="0"/>
                        <a:t> </a:t>
                      </a:r>
                      <a:r>
                        <a:rPr lang="ko-KR" altLang="en-US" sz="1200" dirty="0" smtClean="0"/>
                        <a:t>무</a:t>
                      </a:r>
                      <a:r>
                        <a:rPr lang="en-US" altLang="ko-KR" sz="1200" dirty="0" smtClean="0"/>
                        <a:t>: “</a:t>
                      </a:r>
                      <a:r>
                        <a:rPr lang="ko-KR" altLang="en-US" sz="1200" dirty="0" smtClean="0"/>
                        <a:t>불합격</a:t>
                      </a:r>
                      <a:r>
                        <a:rPr lang="en-US" altLang="ko-KR" sz="1200" dirty="0" smtClean="0"/>
                        <a:t>”</a:t>
                      </a:r>
                      <a:endParaRPr lang="ko-KR" altLang="en-US" sz="1200" dirty="0"/>
                    </a:p>
                  </a:txBody>
                  <a:tcPr anchor="ctr"/>
                </a:tc>
              </a:tr>
              <a:tr h="813420">
                <a:tc>
                  <a:txBody>
                    <a:bodyPr/>
                    <a:lstStyle/>
                    <a:p>
                      <a:pPr algn="ctr" latinLnBrk="1"/>
                      <a:r>
                        <a:rPr lang="en-US" altLang="ko-KR" sz="1200" dirty="0" smtClean="0"/>
                        <a:t>12</a:t>
                      </a:r>
                      <a:endParaRPr lang="ko-KR" altLang="en-US" sz="1200" dirty="0"/>
                    </a:p>
                  </a:txBody>
                  <a:tcPr anchor="ctr"/>
                </a:tc>
                <a:tc>
                  <a:txBody>
                    <a:bodyPr/>
                    <a:lstStyle/>
                    <a:p>
                      <a:pPr algn="ctr" latinLnBrk="1"/>
                      <a:r>
                        <a:rPr lang="ko-KR" altLang="en-US" sz="1200" dirty="0" smtClean="0"/>
                        <a:t>마크 각인 확인</a:t>
                      </a:r>
                      <a:endParaRPr lang="ko-KR" altLang="en-US" sz="1200" dirty="0"/>
                    </a:p>
                  </a:txBody>
                  <a:tcPr anchor="ctr"/>
                </a:tc>
                <a:tc>
                  <a:txBody>
                    <a:bodyPr/>
                    <a:lstStyle/>
                    <a:p>
                      <a:pPr algn="l" latinLnBrk="1"/>
                      <a:r>
                        <a:rPr lang="ko-KR" altLang="en-US" sz="1200" dirty="0" smtClean="0"/>
                        <a:t>마크 각인 </a:t>
                      </a:r>
                      <a:r>
                        <a:rPr lang="ko-KR" altLang="en-US" sz="1200" dirty="0" err="1" smtClean="0"/>
                        <a:t>오사양</a:t>
                      </a:r>
                      <a:r>
                        <a:rPr lang="ko-KR" altLang="en-US" sz="1200" dirty="0" smtClean="0"/>
                        <a:t> 확인</a:t>
                      </a:r>
                      <a:r>
                        <a:rPr lang="en-US" altLang="ko-KR" sz="1200" dirty="0" smtClean="0"/>
                        <a:t/>
                      </a:r>
                      <a:br>
                        <a:rPr lang="en-US" altLang="ko-KR" sz="1200" dirty="0" smtClean="0"/>
                      </a:br>
                      <a:r>
                        <a:rPr lang="en-US" altLang="ko-KR" sz="1200" dirty="0" smtClean="0"/>
                        <a:t>(ex.</a:t>
                      </a:r>
                      <a:r>
                        <a:rPr lang="en-US" altLang="ko-KR" sz="1200" baseline="0" dirty="0" smtClean="0"/>
                        <a:t> </a:t>
                      </a:r>
                      <a:r>
                        <a:rPr lang="ko-KR" altLang="en-US" sz="1200" baseline="0" dirty="0" smtClean="0"/>
                        <a:t>마크 각인</a:t>
                      </a:r>
                      <a:r>
                        <a:rPr lang="en-US" altLang="ko-KR" sz="1200" baseline="0" dirty="0" smtClean="0"/>
                        <a:t>: “10”)</a:t>
                      </a:r>
                      <a:endParaRPr lang="ko-KR" altLang="en-US" sz="1200" dirty="0"/>
                    </a:p>
                  </a:txBody>
                  <a:tcPr anchor="ctr"/>
                </a:tc>
                <a:tc>
                  <a:txBody>
                    <a:bodyPr/>
                    <a:lstStyle/>
                    <a:p>
                      <a:pPr algn="l" latinLnBrk="1"/>
                      <a:r>
                        <a:rPr lang="ko-KR" altLang="en-US" sz="1200" dirty="0" smtClean="0"/>
                        <a:t>마크 각인 </a:t>
                      </a:r>
                      <a:r>
                        <a:rPr lang="en-US" altLang="ko-KR" sz="1200" dirty="0" smtClean="0"/>
                        <a:t>10: “</a:t>
                      </a:r>
                      <a:r>
                        <a:rPr lang="ko-KR" altLang="en-US" sz="1200" dirty="0" smtClean="0"/>
                        <a:t>합격</a:t>
                      </a:r>
                      <a:r>
                        <a:rPr lang="en-US" altLang="ko-KR" sz="1200" dirty="0" smtClean="0"/>
                        <a:t>”</a:t>
                      </a:r>
                    </a:p>
                    <a:p>
                      <a:pPr algn="l" latinLnBrk="1"/>
                      <a:r>
                        <a:rPr lang="ko-KR" altLang="en-US" sz="1200" dirty="0" err="1" smtClean="0"/>
                        <a:t>마킹</a:t>
                      </a:r>
                      <a:r>
                        <a:rPr lang="ko-KR" altLang="en-US" sz="1200" dirty="0" smtClean="0"/>
                        <a:t> 각인 </a:t>
                      </a:r>
                      <a:r>
                        <a:rPr lang="en-US" altLang="ko-KR" sz="1200" dirty="0" smtClean="0"/>
                        <a:t>10 </a:t>
                      </a:r>
                      <a:r>
                        <a:rPr lang="ko-KR" altLang="en-US" sz="1200" dirty="0" smtClean="0"/>
                        <a:t>이외</a:t>
                      </a:r>
                      <a:r>
                        <a:rPr lang="en-US" altLang="ko-KR" sz="1200" dirty="0" smtClean="0"/>
                        <a:t>: “</a:t>
                      </a:r>
                      <a:r>
                        <a:rPr lang="ko-KR" altLang="en-US" sz="1200" dirty="0" smtClean="0"/>
                        <a:t>불합격</a:t>
                      </a:r>
                      <a:r>
                        <a:rPr lang="en-US" altLang="ko-KR" sz="1200" dirty="0" smtClean="0"/>
                        <a:t>”</a:t>
                      </a:r>
                      <a:endParaRPr lang="ko-KR" altLang="en-US" sz="1200" dirty="0"/>
                    </a:p>
                  </a:txBody>
                  <a:tcPr anchor="ctr"/>
                </a:tc>
              </a:tr>
              <a:tr h="813420">
                <a:tc>
                  <a:txBody>
                    <a:bodyPr/>
                    <a:lstStyle/>
                    <a:p>
                      <a:pPr algn="ctr" latinLnBrk="1"/>
                      <a:r>
                        <a:rPr lang="en-US" altLang="ko-KR" sz="1200" dirty="0" smtClean="0"/>
                        <a:t>13</a:t>
                      </a:r>
                    </a:p>
                  </a:txBody>
                  <a:tcPr anchor="ctr"/>
                </a:tc>
                <a:tc>
                  <a:txBody>
                    <a:bodyPr/>
                    <a:lstStyle/>
                    <a:p>
                      <a:pPr algn="ctr" latinLnBrk="1"/>
                      <a:r>
                        <a:rPr lang="ko-KR" altLang="en-US" sz="1200" dirty="0" smtClean="0"/>
                        <a:t>제품 </a:t>
                      </a:r>
                      <a:r>
                        <a:rPr lang="en-US" altLang="ko-KR" sz="1200" dirty="0" smtClean="0"/>
                        <a:t>BOX</a:t>
                      </a:r>
                      <a:r>
                        <a:rPr lang="en-US" altLang="ko-KR" sz="1200" baseline="0" dirty="0" smtClean="0"/>
                        <a:t> </a:t>
                      </a:r>
                      <a:r>
                        <a:rPr lang="ko-KR" altLang="en-US" sz="1200" baseline="0" dirty="0" smtClean="0"/>
                        <a:t>당</a:t>
                      </a:r>
                      <a:endParaRPr lang="en-US" altLang="ko-KR" sz="1200" baseline="0" dirty="0" smtClean="0"/>
                    </a:p>
                    <a:p>
                      <a:pPr algn="ctr" latinLnBrk="1"/>
                      <a:r>
                        <a:rPr lang="ko-KR" altLang="en-US" sz="1200" baseline="0" dirty="0" smtClean="0"/>
                        <a:t> 수량 확인</a:t>
                      </a:r>
                      <a:endParaRPr lang="ko-KR" altLang="en-US" sz="1200" dirty="0"/>
                    </a:p>
                  </a:txBody>
                  <a:tcPr anchor="ctr"/>
                </a:tc>
                <a:tc>
                  <a:txBody>
                    <a:bodyPr/>
                    <a:lstStyle/>
                    <a:p>
                      <a:pPr algn="l" latinLnBrk="1"/>
                      <a:r>
                        <a:rPr lang="en-US" altLang="ko-KR" sz="1200" dirty="0" smtClean="0"/>
                        <a:t>BOX</a:t>
                      </a:r>
                      <a:r>
                        <a:rPr lang="ko-KR" altLang="en-US" sz="1200" dirty="0" smtClean="0"/>
                        <a:t>당 제품 수량 부족 초과 발생시 확인</a:t>
                      </a:r>
                      <a:endParaRPr lang="en-US" altLang="ko-KR" sz="1200" dirty="0" smtClean="0"/>
                    </a:p>
                    <a:p>
                      <a:pPr algn="l" latinLnBrk="1"/>
                      <a:r>
                        <a:rPr lang="en-US" altLang="ko-KR" sz="1200" dirty="0" smtClean="0"/>
                        <a:t>(ex. BOX</a:t>
                      </a:r>
                      <a:r>
                        <a:rPr lang="ko-KR" altLang="en-US" sz="1200" dirty="0" smtClean="0"/>
                        <a:t>당 수량</a:t>
                      </a:r>
                      <a:r>
                        <a:rPr lang="en-US" altLang="ko-KR" sz="1200" dirty="0" smtClean="0"/>
                        <a:t>: 100EA)</a:t>
                      </a:r>
                      <a:endParaRPr lang="ko-KR" altLang="en-US" sz="1200" dirty="0"/>
                    </a:p>
                  </a:txBody>
                  <a:tcPr anchor="ctr"/>
                </a:tc>
                <a:tc>
                  <a:txBody>
                    <a:bodyPr/>
                    <a:lstStyle/>
                    <a:p>
                      <a:pPr algn="l" latinLnBrk="1"/>
                      <a:r>
                        <a:rPr lang="en-US" altLang="ko-KR" sz="1200" dirty="0" smtClean="0"/>
                        <a:t>BOX </a:t>
                      </a:r>
                      <a:r>
                        <a:rPr lang="ko-KR" altLang="en-US" sz="1200" dirty="0" smtClean="0"/>
                        <a:t>당 수량 </a:t>
                      </a:r>
                      <a:r>
                        <a:rPr lang="en-US" altLang="ko-KR" sz="1200" dirty="0" smtClean="0"/>
                        <a:t>100EA: “</a:t>
                      </a:r>
                      <a:r>
                        <a:rPr lang="ko-KR" altLang="en-US" sz="1200" dirty="0" smtClean="0"/>
                        <a:t>합격</a:t>
                      </a:r>
                      <a:r>
                        <a:rPr lang="en-US" altLang="ko-KR" sz="1200" dirty="0" smtClean="0"/>
                        <a:t>”</a:t>
                      </a:r>
                    </a:p>
                    <a:p>
                      <a:pPr algn="l" latinLnBrk="1"/>
                      <a:r>
                        <a:rPr lang="en-US" altLang="ko-KR" sz="1200" dirty="0" smtClean="0"/>
                        <a:t>BOX</a:t>
                      </a:r>
                      <a:r>
                        <a:rPr lang="en-US" altLang="ko-KR" sz="1200" baseline="0" dirty="0" smtClean="0"/>
                        <a:t> </a:t>
                      </a:r>
                      <a:r>
                        <a:rPr lang="ko-KR" altLang="en-US" sz="1200" baseline="0" dirty="0" smtClean="0"/>
                        <a:t>당 수량 </a:t>
                      </a:r>
                      <a:r>
                        <a:rPr lang="en-US" altLang="ko-KR" sz="1200" baseline="0" dirty="0" smtClean="0"/>
                        <a:t>100EA </a:t>
                      </a:r>
                      <a:r>
                        <a:rPr lang="ko-KR" altLang="en-US" sz="1200" baseline="0" dirty="0" smtClean="0"/>
                        <a:t>초과 </a:t>
                      </a:r>
                      <a:r>
                        <a:rPr lang="en-US" altLang="ko-KR" sz="1200" baseline="0" dirty="0" smtClean="0"/>
                        <a:t>or </a:t>
                      </a:r>
                      <a:r>
                        <a:rPr lang="ko-KR" altLang="en-US" sz="1200" baseline="0" dirty="0" smtClean="0"/>
                        <a:t>부족</a:t>
                      </a:r>
                      <a:r>
                        <a:rPr lang="en-US" altLang="ko-KR" sz="1200" dirty="0" smtClean="0"/>
                        <a:t>: “</a:t>
                      </a:r>
                      <a:r>
                        <a:rPr lang="ko-KR" altLang="en-US" sz="1200" dirty="0" smtClean="0"/>
                        <a:t>불합격</a:t>
                      </a:r>
                      <a:r>
                        <a:rPr lang="en-US" altLang="ko-KR" sz="1200" dirty="0" smtClean="0"/>
                        <a:t>”</a:t>
                      </a:r>
                    </a:p>
                  </a:txBody>
                  <a:tcPr anchor="ctr"/>
                </a:tc>
              </a:tr>
              <a:tr h="813420">
                <a:tc>
                  <a:txBody>
                    <a:bodyPr/>
                    <a:lstStyle/>
                    <a:p>
                      <a:pPr algn="ctr" latinLnBrk="1"/>
                      <a:r>
                        <a:rPr lang="en-US" altLang="ko-KR" sz="1200" dirty="0" smtClean="0"/>
                        <a:t>14</a:t>
                      </a:r>
                      <a:endParaRPr lang="ko-KR" altLang="en-US" sz="1200" dirty="0"/>
                    </a:p>
                  </a:txBody>
                  <a:tcPr anchor="ctr"/>
                </a:tc>
                <a:tc>
                  <a:txBody>
                    <a:bodyPr/>
                    <a:lstStyle/>
                    <a:p>
                      <a:pPr algn="ctr" latinLnBrk="1"/>
                      <a:r>
                        <a:rPr lang="ko-KR" altLang="en-US" sz="1200" dirty="0" smtClean="0"/>
                        <a:t>재질 식별 확인</a:t>
                      </a:r>
                      <a:endParaRPr lang="ko-KR" altLang="en-US" sz="1200" dirty="0"/>
                    </a:p>
                  </a:txBody>
                  <a:tcPr anchor="ctr"/>
                </a:tc>
                <a:tc>
                  <a:txBody>
                    <a:bodyPr/>
                    <a:lstStyle/>
                    <a:p>
                      <a:pPr algn="l" latinLnBrk="1"/>
                      <a:r>
                        <a:rPr lang="ko-KR" altLang="en-US" sz="1200" dirty="0" smtClean="0"/>
                        <a:t>재질 </a:t>
                      </a:r>
                      <a:r>
                        <a:rPr lang="ko-KR" altLang="en-US" sz="1200" dirty="0" err="1" smtClean="0"/>
                        <a:t>오사양</a:t>
                      </a:r>
                      <a:r>
                        <a:rPr lang="ko-KR" altLang="en-US" sz="1200" dirty="0" smtClean="0"/>
                        <a:t> 식별 확인</a:t>
                      </a:r>
                      <a:endParaRPr lang="en-US" altLang="ko-KR" sz="1200" dirty="0" smtClean="0"/>
                    </a:p>
                    <a:p>
                      <a:pPr algn="l" latinLnBrk="1"/>
                      <a:r>
                        <a:rPr lang="en-US" altLang="ko-KR" sz="1200" dirty="0" smtClean="0"/>
                        <a:t>(ex.</a:t>
                      </a:r>
                      <a:r>
                        <a:rPr lang="en-US" altLang="ko-KR" sz="1200" baseline="0" dirty="0" smtClean="0"/>
                        <a:t> </a:t>
                      </a:r>
                      <a:r>
                        <a:rPr lang="ko-KR" altLang="en-US" sz="1200" baseline="0" dirty="0" smtClean="0"/>
                        <a:t>재질 </a:t>
                      </a:r>
                      <a:r>
                        <a:rPr lang="en-US" altLang="ko-KR" sz="1200" baseline="0" dirty="0" smtClean="0"/>
                        <a:t>tag </a:t>
                      </a:r>
                      <a:r>
                        <a:rPr lang="ko-KR" altLang="en-US" sz="1200" baseline="0" dirty="0" smtClean="0"/>
                        <a:t>색상 확인 </a:t>
                      </a:r>
                      <a:r>
                        <a:rPr lang="en-US" altLang="ko-KR" sz="1200" baseline="0" dirty="0" smtClean="0"/>
                        <a:t>: </a:t>
                      </a:r>
                      <a:r>
                        <a:rPr lang="ko-KR" altLang="en-US" sz="1200" baseline="0" dirty="0" smtClean="0"/>
                        <a:t>녹색</a:t>
                      </a:r>
                      <a:r>
                        <a:rPr lang="en-US" altLang="ko-KR" sz="1200" baseline="0" dirty="0" smtClean="0"/>
                        <a:t>)</a:t>
                      </a:r>
                      <a:endParaRPr lang="ko-KR" altLang="en-US" sz="1200" dirty="0"/>
                    </a:p>
                  </a:txBody>
                  <a:tcPr anchor="ctr"/>
                </a:tc>
                <a:tc>
                  <a:txBody>
                    <a:bodyPr/>
                    <a:lstStyle/>
                    <a:p>
                      <a:pPr algn="l" latinLnBrk="1"/>
                      <a:r>
                        <a:rPr lang="ko-KR" altLang="en-US" sz="1200" dirty="0" smtClean="0"/>
                        <a:t>재질 </a:t>
                      </a:r>
                      <a:r>
                        <a:rPr lang="en-US" altLang="ko-KR" sz="1200" dirty="0" smtClean="0"/>
                        <a:t>Tag</a:t>
                      </a:r>
                      <a:r>
                        <a:rPr lang="en-US" altLang="ko-KR" sz="1200" baseline="0" dirty="0" smtClean="0"/>
                        <a:t> </a:t>
                      </a:r>
                      <a:r>
                        <a:rPr lang="ko-KR" altLang="en-US" sz="1200" baseline="0" dirty="0" smtClean="0"/>
                        <a:t>색상 녹색</a:t>
                      </a:r>
                      <a:r>
                        <a:rPr lang="en-US" altLang="ko-KR" sz="1200" dirty="0" smtClean="0"/>
                        <a:t>: “</a:t>
                      </a:r>
                      <a:r>
                        <a:rPr lang="ko-KR" altLang="en-US" sz="1200" dirty="0" smtClean="0"/>
                        <a:t>합격</a:t>
                      </a:r>
                      <a:r>
                        <a:rPr lang="en-US" altLang="ko-KR" sz="1200" dirty="0" smtClean="0"/>
                        <a:t>”</a:t>
                      </a:r>
                    </a:p>
                    <a:p>
                      <a:pPr marL="0" marR="0" indent="0" algn="l" defTabSz="911655" rtl="0" eaLnBrk="1" fontAlgn="auto" latinLnBrk="1" hangingPunct="1">
                        <a:lnSpc>
                          <a:spcPct val="100000"/>
                        </a:lnSpc>
                        <a:spcBef>
                          <a:spcPts val="0"/>
                        </a:spcBef>
                        <a:spcAft>
                          <a:spcPts val="0"/>
                        </a:spcAft>
                        <a:buClrTx/>
                        <a:buSzTx/>
                        <a:buFontTx/>
                        <a:buNone/>
                        <a:tabLst/>
                        <a:defRPr/>
                      </a:pPr>
                      <a:r>
                        <a:rPr lang="ko-KR" altLang="en-US" sz="1200" dirty="0" smtClean="0"/>
                        <a:t>재질 </a:t>
                      </a:r>
                      <a:r>
                        <a:rPr lang="en-US" altLang="ko-KR" sz="1200" dirty="0" smtClean="0"/>
                        <a:t>Tag</a:t>
                      </a:r>
                      <a:r>
                        <a:rPr lang="en-US" altLang="ko-KR" sz="1200" baseline="0" dirty="0" smtClean="0"/>
                        <a:t> </a:t>
                      </a:r>
                      <a:r>
                        <a:rPr lang="ko-KR" altLang="en-US" sz="1200" baseline="0" dirty="0" smtClean="0"/>
                        <a:t>색상</a:t>
                      </a:r>
                      <a:r>
                        <a:rPr lang="en-US" altLang="ko-KR" sz="1200" baseline="0" dirty="0" smtClean="0"/>
                        <a:t> </a:t>
                      </a:r>
                      <a:r>
                        <a:rPr lang="ko-KR" altLang="en-US" sz="1200" dirty="0" smtClean="0"/>
                        <a:t>녹색 이외</a:t>
                      </a:r>
                      <a:r>
                        <a:rPr lang="en-US" altLang="ko-KR" sz="1200" dirty="0" smtClean="0"/>
                        <a:t>: “</a:t>
                      </a:r>
                      <a:r>
                        <a:rPr lang="ko-KR" altLang="en-US" sz="1200" dirty="0" smtClean="0"/>
                        <a:t>불합격</a:t>
                      </a:r>
                      <a:r>
                        <a:rPr lang="en-US" altLang="ko-KR" sz="1200" dirty="0" smtClean="0"/>
                        <a:t>”</a:t>
                      </a:r>
                    </a:p>
                  </a:txBody>
                  <a:tcPr anchor="ctr"/>
                </a:tc>
              </a:tr>
              <a:tr h="813420">
                <a:tc>
                  <a:txBody>
                    <a:bodyPr/>
                    <a:lstStyle/>
                    <a:p>
                      <a:pPr algn="ctr" latinLnBrk="1"/>
                      <a:r>
                        <a:rPr lang="en-US" altLang="ko-KR" sz="1200" dirty="0" smtClean="0"/>
                        <a:t>15</a:t>
                      </a:r>
                      <a:endParaRPr lang="ko-KR" altLang="en-US" sz="1200" dirty="0"/>
                    </a:p>
                  </a:txBody>
                  <a:tcPr anchor="ctr"/>
                </a:tc>
                <a:tc>
                  <a:txBody>
                    <a:bodyPr/>
                    <a:lstStyle/>
                    <a:p>
                      <a:pPr algn="ctr" latinLnBrk="1"/>
                      <a:r>
                        <a:rPr lang="ko-KR" altLang="en-US" sz="1200" dirty="0" smtClean="0"/>
                        <a:t>제품 박스 색상</a:t>
                      </a:r>
                      <a:endParaRPr lang="en-US" altLang="ko-KR" sz="1200" dirty="0" smtClean="0"/>
                    </a:p>
                    <a:p>
                      <a:pPr algn="ctr" latinLnBrk="1"/>
                      <a:r>
                        <a:rPr lang="ko-KR" altLang="en-US" sz="1200" dirty="0" smtClean="0"/>
                        <a:t>확인</a:t>
                      </a:r>
                      <a:endParaRPr lang="ko-KR" altLang="en-US" sz="1200" dirty="0"/>
                    </a:p>
                  </a:txBody>
                  <a:tcPr anchor="ctr"/>
                </a:tc>
                <a:tc>
                  <a:txBody>
                    <a:bodyPr/>
                    <a:lstStyle/>
                    <a:p>
                      <a:pPr algn="l" latinLnBrk="1"/>
                      <a:r>
                        <a:rPr lang="ko-KR" altLang="en-US" sz="1200" baseline="0" dirty="0" err="1" smtClean="0"/>
                        <a:t>베품</a:t>
                      </a:r>
                      <a:r>
                        <a:rPr lang="ko-KR" altLang="en-US" sz="1200" baseline="0" dirty="0" smtClean="0"/>
                        <a:t> 박스 </a:t>
                      </a:r>
                      <a:r>
                        <a:rPr lang="ko-KR" altLang="en-US" sz="1200" baseline="0" dirty="0" err="1" smtClean="0"/>
                        <a:t>오사양</a:t>
                      </a:r>
                      <a:r>
                        <a:rPr lang="ko-KR" altLang="en-US" sz="1200" baseline="0" dirty="0" smtClean="0"/>
                        <a:t> </a:t>
                      </a:r>
                      <a:r>
                        <a:rPr lang="ko-KR" altLang="en-US" sz="1200" dirty="0" smtClean="0"/>
                        <a:t>확인</a:t>
                      </a:r>
                      <a:endParaRPr lang="en-US" altLang="ko-KR" sz="1200" dirty="0" smtClean="0"/>
                    </a:p>
                    <a:p>
                      <a:pPr algn="l" latinLnBrk="1"/>
                      <a:r>
                        <a:rPr lang="en-US" altLang="ko-KR" sz="1200" dirty="0" smtClean="0"/>
                        <a:t>(ex.</a:t>
                      </a:r>
                      <a:r>
                        <a:rPr lang="en-US" altLang="ko-KR" sz="1200" baseline="0" dirty="0" smtClean="0"/>
                        <a:t> </a:t>
                      </a:r>
                      <a:r>
                        <a:rPr lang="ko-KR" altLang="en-US" sz="1200" baseline="0" dirty="0" smtClean="0"/>
                        <a:t>제품 </a:t>
                      </a:r>
                      <a:r>
                        <a:rPr lang="en-US" altLang="ko-KR" sz="1200" baseline="0" dirty="0" smtClean="0"/>
                        <a:t>BOX </a:t>
                      </a:r>
                      <a:r>
                        <a:rPr lang="ko-KR" altLang="en-US" sz="1200" baseline="0" dirty="0" smtClean="0"/>
                        <a:t>색상</a:t>
                      </a:r>
                      <a:r>
                        <a:rPr lang="en-US" altLang="ko-KR" sz="1200" baseline="0" dirty="0" smtClean="0"/>
                        <a:t>: </a:t>
                      </a:r>
                      <a:r>
                        <a:rPr lang="ko-KR" altLang="en-US" sz="1200" baseline="0" dirty="0" smtClean="0"/>
                        <a:t>노란색</a:t>
                      </a:r>
                      <a:r>
                        <a:rPr lang="en-US" altLang="ko-KR" sz="1200" baseline="0" dirty="0" smtClean="0"/>
                        <a:t>)</a:t>
                      </a:r>
                      <a:endParaRPr lang="en-US" altLang="ko-KR" sz="1200" dirty="0" smtClean="0"/>
                    </a:p>
                  </a:txBody>
                  <a:tcPr anchor="ctr"/>
                </a:tc>
                <a:tc>
                  <a:txBody>
                    <a:bodyPr/>
                    <a:lstStyle/>
                    <a:p>
                      <a:pPr algn="l" latinLnBrk="1"/>
                      <a:r>
                        <a:rPr lang="en-US" altLang="ko-KR" sz="1200" dirty="0" smtClean="0"/>
                        <a:t>BOX</a:t>
                      </a:r>
                      <a:r>
                        <a:rPr lang="en-US" altLang="ko-KR" sz="1200" baseline="0" dirty="0" smtClean="0"/>
                        <a:t> </a:t>
                      </a:r>
                      <a:r>
                        <a:rPr lang="ko-KR" altLang="en-US" sz="1200" baseline="0" dirty="0" smtClean="0"/>
                        <a:t>색상 노란색</a:t>
                      </a:r>
                      <a:r>
                        <a:rPr lang="en-US" altLang="ko-KR" sz="1200" dirty="0" smtClean="0"/>
                        <a:t>: “</a:t>
                      </a:r>
                      <a:r>
                        <a:rPr lang="ko-KR" altLang="en-US" sz="1200" dirty="0" smtClean="0"/>
                        <a:t>합격</a:t>
                      </a:r>
                      <a:r>
                        <a:rPr lang="en-US" altLang="ko-KR" sz="1200" dirty="0" smtClean="0"/>
                        <a:t>”</a:t>
                      </a:r>
                    </a:p>
                    <a:p>
                      <a:pPr algn="l" latinLnBrk="1"/>
                      <a:r>
                        <a:rPr lang="en-US" altLang="ko-KR" sz="1200" dirty="0" smtClean="0"/>
                        <a:t>BOX</a:t>
                      </a:r>
                      <a:r>
                        <a:rPr lang="en-US" altLang="ko-KR" sz="1200" baseline="0" dirty="0" smtClean="0"/>
                        <a:t> </a:t>
                      </a:r>
                      <a:r>
                        <a:rPr lang="ko-KR" altLang="en-US" sz="1200" baseline="0" dirty="0" smtClean="0"/>
                        <a:t>색상 노란색 이외</a:t>
                      </a:r>
                      <a:r>
                        <a:rPr lang="en-US" altLang="ko-KR" sz="1200" baseline="0" dirty="0" smtClean="0"/>
                        <a:t>:”</a:t>
                      </a:r>
                      <a:r>
                        <a:rPr lang="ko-KR" altLang="en-US" sz="1200" baseline="0" dirty="0" smtClean="0"/>
                        <a:t>불합격</a:t>
                      </a:r>
                      <a:r>
                        <a:rPr lang="en-US" altLang="ko-KR" sz="1200" baseline="0" dirty="0" smtClean="0"/>
                        <a:t>”</a:t>
                      </a:r>
                      <a:endParaRPr lang="ko-KR" altLang="en-US" sz="1200" dirty="0"/>
                    </a:p>
                  </a:txBody>
                  <a:tcPr anchor="ctr"/>
                </a:tc>
              </a:tr>
            </a:tbl>
          </a:graphicData>
        </a:graphic>
      </p:graphicFrame>
    </p:spTree>
    <p:extLst>
      <p:ext uri="{BB962C8B-B14F-4D97-AF65-F5344CB8AC3E}">
        <p14:creationId xmlns:p14="http://schemas.microsoft.com/office/powerpoint/2010/main" val="3886551256"/>
      </p:ext>
    </p:extLst>
  </p:cSld>
  <p:clrMapOvr>
    <a:masterClrMapping/>
  </p:clrMapOvr>
</p:sld>
</file>

<file path=ppt/theme/theme1.xml><?xml version="1.0" encoding="utf-8"?>
<a:theme xmlns:a="http://schemas.openxmlformats.org/drawingml/2006/main" name="19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accent1"/>
          </a:solidFill>
        </a:ln>
      </a:spPr>
      <a:bodyPr rtlCol="0" anchor="ctr"/>
      <a:lstStyle>
        <a:defPPr algn="ctr">
          <a:defRPr sz="1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spcBef>
            <a:spcPts val="600"/>
          </a:spcBef>
          <a:defRPr sz="1000" dirty="0" smtClean="0">
            <a:latin typeface="+mn-ea"/>
          </a:defRPr>
        </a:defPPr>
      </a:lstStyle>
    </a:tx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30214</TotalTime>
  <Words>470</Words>
  <Application>Microsoft Office PowerPoint</Application>
  <PresentationFormat>화면 슬라이드 쇼(4:3)</PresentationFormat>
  <Paragraphs>101</Paragraphs>
  <Slides>4</Slides>
  <Notes>0</Notes>
  <HiddenSlides>0</HiddenSlides>
  <MMClips>0</MMClips>
  <ScaleCrop>false</ScaleCrop>
  <HeadingPairs>
    <vt:vector size="4" baseType="variant">
      <vt:variant>
        <vt:lpstr>테마</vt:lpstr>
      </vt:variant>
      <vt:variant>
        <vt:i4>1</vt:i4>
      </vt:variant>
      <vt:variant>
        <vt:lpstr>슬라이드 제목</vt:lpstr>
      </vt:variant>
      <vt:variant>
        <vt:i4>4</vt:i4>
      </vt:variant>
    </vt:vector>
  </HeadingPairs>
  <TitlesOfParts>
    <vt:vector size="5" baseType="lpstr">
      <vt:lpstr>19_Office 테마</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함승두</dc:creator>
  <cp:lastModifiedBy>User</cp:lastModifiedBy>
  <cp:revision>1669</cp:revision>
  <cp:lastPrinted>2020-10-30T03:34:14Z</cp:lastPrinted>
  <dcterms:created xsi:type="dcterms:W3CDTF">2019-05-28T00:21:02Z</dcterms:created>
  <dcterms:modified xsi:type="dcterms:W3CDTF">2021-04-01T05:15:26Z</dcterms:modified>
</cp:coreProperties>
</file>