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9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본인 프로젝트와 관련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중요하다고 생각하는 논문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국외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학위 논문 등 종류는 상관 없음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비교적 인용 횟수가 높은 논문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지난 주에 배운 논문 검색 방법 활용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해당 논문을 </a:t>
            </a:r>
            <a:r>
              <a:rPr lang="ko-KR" altLang="en-US" sz="1600" dirty="0" err="1" smtClean="0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논문 내용에 대해 수업 시간에 배운 구성 요소별 내용이 적절하게 배치 되어있는지를 확인함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제시한 표 양식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해당 논문의 구성 및 구조에 대한 적절성 평가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작성된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</a:t>
            </a:r>
            <a:r>
              <a:rPr lang="en-US" altLang="ko-KR" sz="1600" smtClean="0"/>
              <a:t>e-class</a:t>
            </a:r>
            <a:r>
              <a:rPr lang="ko-KR" altLang="en-US" sz="1600" dirty="0" smtClean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ko-KR" altLang="en-US" sz="1600" b="1" dirty="0"/>
              <a:t>피로시험 최적화와 결과분석 자동화를 위한 소프트웨어의 개발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69065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xmlns="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xmlns="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금속재료의 피로강도 추정에 관한 기존 연구 성과를 활용하여 피로시험 수행을 위한 알고리즘 및</a:t>
                      </a:r>
                      <a:endParaRPr lang="en-US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소프트웨어를 개발하고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이것을 활용 하여 시험하중 결정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결과분석 등을 자동화함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피로시험 시 다량의 시편 및 다량의 시간이 소요 됨에 따라 피로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피로 강도 예측이 되어 지지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않으면 문제가 될 수 있음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시험에 따른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LOSS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율 증가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볼트의 같은 원재료 및 강도 에서 상이한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볼트피로 시험을 통해서 피로 시험 결과를 확인함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결과와 상동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ko-KR" altLang="en-US" sz="1600" dirty="0"/>
              <a:t>피로시험 최적화와 결과분석 자동화를 위한 소프트웨어의 개발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26136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xmlns="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xmlns="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금속재료의 피로강도 추정에 관한 기존 연구 성과를 활용하여 피로시험 수행을 위한 알고리즘 및</a:t>
                      </a:r>
                      <a:endParaRPr lang="en-US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소프트웨어를 개발하고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이것을 활용 하여 시험하중 결정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결과분석 등을 자동화함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볼트의 피로 성능의 중요성이 강조되는 가운데 볼트의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 시험 자료가 없음에 따라 이에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관한 시험 을 통하여 볼트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 피로 강도 확인필요 및 차후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근거로 제안 필요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볼트의 같은 원재료 및 강도 에서 상이한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볼트피로 시험을 통해서 피로 시험 결과를 확인함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결과와 상동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0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61373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xmlns="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xmlns="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철강 소재의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진동에 의한 피로 시험 예측 자동화 프로 그램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피로시험 시 다량의 시편 및 다량의 시간이 소요 됨에 따라 피로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피로 강도 예측이 되어 지지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않으면 문제가 될 수 있음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시험에 따른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LOSS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율 증가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피로 시험 전 피로 강도를 예측하는 프로 그램 개발을 통해 합리적인 피로 시험을 유도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적절한 피로 시험의 수행과 결과 분석 자동화를 위한 프로 그램 개발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40724"/>
              </p:ext>
            </p:extLst>
          </p:nvPr>
        </p:nvGraphicFramePr>
        <p:xfrm>
          <a:off x="210155" y="1331272"/>
          <a:ext cx="11625769" cy="4796064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xmlns="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xmlns="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피로 시험 시 피로 강도를 사전에 예상되면 제품 시험의 횟수를 줄임으로써 시험의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LOSS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율을 줄일 수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있음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피로시험의 재료 특성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인자를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식에 대입하여 재료에 해당하는 피로 강도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예측이 가능 함에 따라</a:t>
                      </a:r>
                      <a:endParaRPr lang="en-US" altLang="ko-KR" sz="1600" b="1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예측 프로그램 개발 가능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Medians Method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en-US" altLang="ko-KR" sz="1600" b="1" dirty="0" smtClean="0"/>
                        <a:t>Uniform Materials Method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Roessle-Fatemi’s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 Method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48913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xmlns="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xmlns="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/>
                        <a:t>실제 피로시험 전 시편 형상 및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err="1" smtClean="0"/>
                        <a:t>인장강</a:t>
                      </a:r>
                      <a:r>
                        <a:rPr lang="ko-KR" altLang="en-US" sz="1600" b="1" dirty="0" smtClean="0"/>
                        <a:t> 도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경도 등과 같은 재료 정보를 입력</a:t>
                      </a:r>
                      <a:r>
                        <a:rPr lang="en-US" altLang="ko-KR" sz="1600" b="1" dirty="0" smtClean="0"/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최대 목표 수명 시험을 통하여 예측된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S-N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곡선을 보완 수정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상기 결과를 바탕으로 최종 수정된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S-N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곡선을 기준으로 시험 조건을 확인하여 실제 시험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상기의 방법을 바탕으로 시험하여 실제 피로 시험의 데이터 및 그래프가 자동 정리됨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재질 별로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실제 시험 결과 보다는 낮은 값의 피로 강도 예측이 됨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51561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xmlns="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xmlns="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재질 별로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실제 시험 결과 보다는 낮은 값의 피로 강도 예측이 됨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/>
                        <a:t>피로시험 최적화와 결과분석 자동화를 위한 소프트웨어</a:t>
                      </a:r>
                      <a:r>
                        <a:rPr lang="ko-KR" altLang="en-US" sz="1600" b="1" baseline="0" dirty="0" smtClean="0"/>
                        <a:t> </a:t>
                      </a:r>
                      <a:r>
                        <a:rPr lang="ko-KR" altLang="en-US" sz="1600" b="1" baseline="0" dirty="0" err="1" smtClean="0"/>
                        <a:t>이용시</a:t>
                      </a:r>
                      <a:r>
                        <a:rPr lang="ko-KR" altLang="en-US" sz="1600" b="1" baseline="0" dirty="0" smtClean="0"/>
                        <a:t> 정확한 피로 강도 예측은 불가하나 </a:t>
                      </a:r>
                      <a:endParaRPr lang="en-US" altLang="ko-KR" sz="1600" b="1" baseline="0" dirty="0" smtClean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어느 정도 유사한 피로 강도 예측이 가능 함에 따라 이에 많은 시험을 하지 않고도 피로 강도 및 </a:t>
                      </a:r>
                      <a:endParaRPr lang="en-US" altLang="ko-KR" sz="1600" b="1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S-N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곡선을 예측 할 수 있음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철강 재료 피로 시험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604</Words>
  <Application>Microsoft Office PowerPoint</Application>
  <PresentationFormat>사용자 지정</PresentationFormat>
  <Paragraphs>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User</cp:lastModifiedBy>
  <cp:revision>209</cp:revision>
  <dcterms:created xsi:type="dcterms:W3CDTF">2021-06-28T04:21:50Z</dcterms:created>
  <dcterms:modified xsi:type="dcterms:W3CDTF">2021-09-30T02:16:08Z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