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9" r:id="rId7"/>
    <p:sldId id="342" r:id="rId8"/>
    <p:sldId id="335" r:id="rId9"/>
    <p:sldId id="336" r:id="rId10"/>
    <p:sldId id="332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11.  11.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M14X1.25P 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52486"/>
              </p:ext>
            </p:extLst>
          </p:nvPr>
        </p:nvGraphicFramePr>
        <p:xfrm>
          <a:off x="342030" y="1556792"/>
          <a:ext cx="8412738" cy="2185634"/>
        </p:xfrm>
        <a:graphic>
          <a:graphicData uri="http://schemas.openxmlformats.org/drawingml/2006/table">
            <a:tbl>
              <a:tblPr/>
              <a:tblGrid>
                <a:gridCol w="1244031"/>
                <a:gridCol w="1244031"/>
                <a:gridCol w="1244031"/>
                <a:gridCol w="1080120"/>
                <a:gridCol w="1080120"/>
                <a:gridCol w="1080120"/>
                <a:gridCol w="1440285"/>
              </a:tblGrid>
              <a:tr h="614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품명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규격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피로한계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 대비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%)</a:t>
                      </a: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58183-7S500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08*60.00*1.25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4,189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2,262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21673-3V000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10*50.00*1.25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6,708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3,622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120106-00382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10*42.00*1.50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6,759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3,650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55117-4B000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12*42.00*1.25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10,848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5,858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651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120106-00995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14*43.00*1.50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14,575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7,871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Bolt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Flg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규격별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9213"/>
              </p:ext>
            </p:extLst>
          </p:nvPr>
        </p:nvGraphicFramePr>
        <p:xfrm>
          <a:off x="571911" y="1626876"/>
          <a:ext cx="7652538" cy="740722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1)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형상과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규격에 관계없이 피로한계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  <a:sym typeface="Wingdings" panose="05000000000000000000" pitchFamily="2" charset="2"/>
                      </a:rPr>
                      <m:t>𝐶𝑦𝑐𝑙𝑒</m:t>
                    </m:r>
                  </m:oMath>
                </a14:m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만족 피로강도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동등 수준임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2)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일반적인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체결축력으로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항복하중의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 : </a:t>
                </a:r>
                <a:r>
                  <a:rPr lang="ko-KR" altLang="en-US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 시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 아래와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같은 추정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계산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식을 도출 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①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계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 0.9 *0.6) + [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* (0.05 or 0.06)]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              =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(0.59 or 0.60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≒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59~60%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수준</a:t>
                </a:r>
                <a:endParaRPr lang="en-US" altLang="ko-KR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3) SCM435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제품의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예측이 가능하며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피로한계 설계 및 개발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검토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활용이 가능할 것으로 사료 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2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blipFill rotWithShape="1">
                <a:blip r:embed="rId2"/>
                <a:stretch>
                  <a:fillRect l="-143" b="-58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02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엑셀 수식을 이용한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정리 예정   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시료 수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최소한으로 진행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.(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수량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3EA)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피로 시험 설비 양산 제품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시험으로 인하여 시험 샘플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어려움 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볼트 규격 별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시험시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값이 예상과 달리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차이없이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동일 하게 나와 별도 계수 값이 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필요 없음 확인   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94261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7019</TotalTime>
  <Words>588</Words>
  <Application>Microsoft Office PowerPoint</Application>
  <PresentationFormat>화면 슬라이드 쇼(4:3)</PresentationFormat>
  <Paragraphs>149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395</cp:revision>
  <cp:lastPrinted>2019-09-16T00:28:29Z</cp:lastPrinted>
  <dcterms:created xsi:type="dcterms:W3CDTF">2017-03-29T07:13:25Z</dcterms:created>
  <dcterms:modified xsi:type="dcterms:W3CDTF">2021-11-11T06:51:52Z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