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9.  16.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방법 </a:t>
            </a:r>
            <a:r>
              <a:rPr lang="ko-KR" altLang="en-US" sz="2000" b="1" dirty="0" err="1" smtClean="0">
                <a:latin typeface="+mn-ea"/>
              </a:rPr>
              <a:t>기준안</a:t>
            </a:r>
            <a:r>
              <a:rPr lang="ko-KR" altLang="en-US" sz="2000" b="1" dirty="0" smtClean="0">
                <a:latin typeface="+mn-ea"/>
              </a:rPr>
              <a:t> 설정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동일 규격품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형상별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테스트 방법 설정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853" y="2636912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+mn-ea"/>
              </a:rPr>
              <a:t>피로 시험 대상 아이템 선정 및 피로 시험 시료 수 설정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시료수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 최소한으로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77039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6687</TotalTime>
  <Words>153</Words>
  <Application>Microsoft Office PowerPoint</Application>
  <PresentationFormat>화면 슬라이드 쇼(4:3)</PresentationFormat>
  <Paragraphs>53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374</cp:revision>
  <cp:lastPrinted>2019-09-16T00:28:29Z</cp:lastPrinted>
  <dcterms:created xsi:type="dcterms:W3CDTF">2017-03-29T07:13:25Z</dcterms:created>
  <dcterms:modified xsi:type="dcterms:W3CDTF">2021-09-30T04:38:28Z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