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9.  23.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아이템 선정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규격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(6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종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: M8 X 1.25P / M10 X 1.25P, 1.5P / M12 X 1.25P, 1.5P / M14 X 1.5P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형상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(4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종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Flg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/ HUB / Hex / Socket Bolt</a:t>
            </a: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2454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예정 </a:t>
                </a:r>
                <a:r>
                  <a:rPr lang="ko-KR" altLang="en-US" sz="2000" b="1" dirty="0" smtClean="0">
                    <a:latin typeface="+mn-ea"/>
                  </a:rPr>
                  <a:t>사항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- </a:t>
                </a:r>
                <a:r>
                  <a:rPr lang="ko-KR" altLang="en-US" sz="1600" i="1" dirty="0" smtClean="0">
                    <a:solidFill>
                      <a:srgbClr val="0000FF"/>
                    </a:solidFill>
                    <a:latin typeface="+mn-ea"/>
                  </a:rPr>
                  <a:t>피로 시험 아이템 시험 조건 및 방법 </a:t>
                </a:r>
                <a:r>
                  <a:rPr lang="ko-KR" altLang="en-US" sz="1600" i="1" dirty="0" smtClean="0">
                    <a:solidFill>
                      <a:srgbClr val="0000FF"/>
                    </a:solidFill>
                    <a:latin typeface="+mn-ea"/>
                  </a:rPr>
                  <a:t>설정 시험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조건 및 방법</a:t>
                </a:r>
                <a:endParaRPr lang="en-US" altLang="ko-KR" sz="1600" i="1" dirty="0">
                  <a:solidFill>
                    <a:srgbClr val="0000FF"/>
                  </a:solidFill>
                  <a:latin typeface="+mn-ea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  -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반복 응력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Cycle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방법 적용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. (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인장 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–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인장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  -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인장하중의 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60%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로 </a:t>
                </a:r>
                <a:r>
                  <a:rPr lang="ko-KR" altLang="en-US" sz="1600" i="1" dirty="0" err="1">
                    <a:solidFill>
                      <a:srgbClr val="0000FF"/>
                    </a:solidFill>
                    <a:latin typeface="+mn-ea"/>
                  </a:rPr>
                  <a:t>정하중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 인가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  - </a:t>
                </a:r>
                <a:r>
                  <a:rPr lang="ko-KR" altLang="en-US" sz="1600" i="1" dirty="0" err="1">
                    <a:solidFill>
                      <a:srgbClr val="0000FF"/>
                    </a:solidFill>
                    <a:latin typeface="+mn-ea"/>
                  </a:rPr>
                  <a:t>동하중을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 변경하며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/>
                      </a:rPr>
                      <m:t>𝐶𝑦𝑐𝑙𝑒</m:t>
                    </m:r>
                  </m:oMath>
                </a14:m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도달 하중 기록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. (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피로한계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  -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무작위로 선정 된 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Bolt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반복 시험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ko-KR" altLang="en-US" sz="1600" i="1" dirty="0">
                    <a:solidFill>
                      <a:srgbClr val="0000FF"/>
                    </a:solidFill>
                    <a:latin typeface="+mn-ea"/>
                  </a:rPr>
                  <a:t>진행</a:t>
                </a:r>
                <a:r>
                  <a:rPr lang="en-US" altLang="ko-KR" sz="1600" i="1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2454518"/>
              </a:xfrm>
              <a:prstGeom prst="rect">
                <a:avLst/>
              </a:prstGeom>
              <a:blipFill rotWithShape="1">
                <a:blip r:embed="rId3"/>
                <a:stretch>
                  <a:fillRect l="-770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79198" y="2376773"/>
            <a:ext cx="2059682" cy="301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64387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6723</TotalTime>
  <Words>245</Words>
  <Application>Microsoft Office PowerPoint</Application>
  <PresentationFormat>화면 슬라이드 쇼(4:3)</PresentationFormat>
  <Paragraphs>61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377</cp:revision>
  <cp:lastPrinted>2019-09-16T00:28:29Z</cp:lastPrinted>
  <dcterms:created xsi:type="dcterms:W3CDTF">2017-03-29T07:13:25Z</dcterms:created>
  <dcterms:modified xsi:type="dcterms:W3CDTF">2021-09-30T10:09:07Z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