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10.  07.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아이템 선정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대상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규격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(6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종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: M8 X 1.25P / M10 X 1.25P, 1.5P / M12 X 1.25P, 1.5P / M14 X 1.5P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대상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형상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(4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종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: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Flg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/ HUB / Hex / Socket Bolt</a:t>
            </a: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아이템 시험 조건 및 방법 설정 시험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조건 및 방법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기본 형상인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flange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BOLT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시작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통하여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S-N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곡선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작성 예정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3" y="4380392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6" y="4380392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419872" y="6385404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5" b="35473"/>
          <a:stretch/>
        </p:blipFill>
        <p:spPr bwMode="auto">
          <a:xfrm rot="16200000">
            <a:off x="5372522" y="2484462"/>
            <a:ext cx="2059682" cy="10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580112" y="3977960"/>
            <a:ext cx="2088232" cy="3872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&lt;FLANGE BOLT&gt;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시료수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 최소한으로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.(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수량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3EA)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64387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6737</TotalTime>
  <Words>221</Words>
  <Application>Microsoft Office PowerPoint</Application>
  <PresentationFormat>화면 슬라이드 쇼(4:3)</PresentationFormat>
  <Paragraphs>60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379</cp:revision>
  <cp:lastPrinted>2019-09-16T00:28:29Z</cp:lastPrinted>
  <dcterms:created xsi:type="dcterms:W3CDTF">2017-03-29T07:13:25Z</dcterms:created>
  <dcterms:modified xsi:type="dcterms:W3CDTF">2021-10-07T10:51:39Z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