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7" r:id="rId5"/>
    <p:sldId id="331" r:id="rId6"/>
    <p:sldId id="339" r:id="rId7"/>
    <p:sldId id="335" r:id="rId8"/>
    <p:sldId id="336" r:id="rId9"/>
    <p:sldId id="332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6E3"/>
    <a:srgbClr val="76C0D4"/>
    <a:srgbClr val="0000FF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10.  28.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방법 확정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blipFill rotWithShape="1">
                <a:blip r:embed="rId3"/>
                <a:stretch>
                  <a:fillRect l="-770" t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조건 및 방법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응력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Cycle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방법 적용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–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인가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동하중을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변경하며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</m:oMath>
                </a14:m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도달 하중 기록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무작위로 선정 된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시험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진행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endParaRPr lang="en-US" altLang="ko-KR" sz="7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시험결론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도출방법 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①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동일 규격품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② 기준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(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Flg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.)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  <a:b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</a:b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③ 시험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Data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비교 검토</a:t>
                </a:r>
                <a:endParaRPr lang="en-US" altLang="ko-KR" sz="14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 </a:t>
                </a:r>
                <a:r>
                  <a:rPr lang="en-US" altLang="ko-KR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Flg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를 기준으로 선정하고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Hex, HUB, Socket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와 비교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및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계수 값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적용을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통한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  <a:sym typeface="Wingdings" panose="05000000000000000000" pitchFamily="2" charset="2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 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피로한계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추정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</a:t>
                </a:r>
                <a:endPara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blipFill rotWithShape="1">
                <a:blip r:embed="rId4"/>
                <a:stretch>
                  <a:fillRect l="-233" b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0697" y="1883430"/>
            <a:ext cx="3815422" cy="2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3926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 smtClean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진행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M14X1.25P (FLANGE BOLT)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완료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상기와 같이 인장하중의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60%(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체결조건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무한 피로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영역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  <m:r>
                      <a:rPr lang="en-US" altLang="ko-KR" sz="1600" b="0" i="1" smtClean="0">
                        <a:latin typeface="Cambria Math"/>
                        <a:ea typeface="HY헤드라인M" panose="02030600000101010101" pitchFamily="18" charset="-127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  <a:ea typeface="HY헤드라인M" panose="02030600000101010101" pitchFamily="18" charset="-127"/>
                      </a:rPr>
                      <m:t>확인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3926716"/>
              </a:xfrm>
              <a:prstGeom prst="rect">
                <a:avLst/>
              </a:prstGeom>
              <a:blipFill rotWithShape="1">
                <a:blip r:embed="rId3"/>
                <a:stretch>
                  <a:fillRect l="-770" t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84835"/>
              </p:ext>
            </p:extLst>
          </p:nvPr>
        </p:nvGraphicFramePr>
        <p:xfrm>
          <a:off x="395536" y="1703717"/>
          <a:ext cx="7652538" cy="1851805"/>
        </p:xfrm>
        <a:graphic>
          <a:graphicData uri="http://schemas.openxmlformats.org/drawingml/2006/table">
            <a:tbl>
              <a:tblPr/>
              <a:tblGrid>
                <a:gridCol w="1060125"/>
                <a:gridCol w="1095463"/>
                <a:gridCol w="1099390"/>
                <a:gridCol w="1099390"/>
                <a:gridCol w="1099390"/>
                <a:gridCol w="1099390"/>
                <a:gridCol w="1099390"/>
              </a:tblGrid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M8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M14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6,030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(59.0%)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Hex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HUB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Socket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</a:t>
            </a:r>
            <a:r>
              <a:rPr lang="ko-KR" altLang="en-US" sz="2000" b="1" dirty="0" smtClean="0">
                <a:latin typeface="+mn-ea"/>
              </a:rPr>
              <a:t>사항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후속 아이템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M14 FLANGE BOLT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예정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3" y="4380392"/>
            <a:ext cx="178593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16" y="4380392"/>
            <a:ext cx="1369952" cy="186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419872" y="6385404"/>
            <a:ext cx="150631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피로 시험기</a:t>
            </a:r>
            <a:r>
              <a:rPr lang="en-US" altLang="ko-KR" sz="1400" b="1" dirty="0" smtClean="0">
                <a:latin typeface="+mn-ea"/>
              </a:rPr>
              <a:t>&gt;</a:t>
            </a:r>
            <a:endParaRPr lang="en-US" altLang="ko-KR" sz="11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기간 과다 소요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기간 과다 소요 예상됨에 따라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시료수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 최소한으로 진행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.(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수량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3EA)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설비 양산 제품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TEST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시험으로 인하여 시험 샘플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TEST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어려움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82991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7006</TotalTime>
  <Words>366</Words>
  <Application>Microsoft Office PowerPoint</Application>
  <PresentationFormat>화면 슬라이드 쇼(4:3)</PresentationFormat>
  <Paragraphs>98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393</cp:revision>
  <cp:lastPrinted>2019-09-16T00:28:29Z</cp:lastPrinted>
  <dcterms:created xsi:type="dcterms:W3CDTF">2017-03-29T07:13:25Z</dcterms:created>
  <dcterms:modified xsi:type="dcterms:W3CDTF">2021-11-03T09:16:29Z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