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 포항지진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시민들이 체감할 수 있는 대응 </a:t>
            </a:r>
            <a:r>
              <a:rPr lang="ko-KR" altLang="en-US" sz="1200" b="1" dirty="0" smtClean="0"/>
              <a:t>미흡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지진 발생 직후 국민행동분석 및 이동 패턴분석을 통해 개선된 지진 대응 행동 요령을 제공하고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최적 대피소 위치와 규모를 산출하는 등의 지진대응체계 개선이 </a:t>
            </a:r>
            <a:r>
              <a:rPr lang="ko-KR" altLang="en-US" sz="1200" b="1" dirty="0" smtClean="0"/>
              <a:t>필요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411069" cy="28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7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주행거리 제약 </a:t>
            </a:r>
            <a:r>
              <a:rPr lang="ko-KR" altLang="en-US" sz="1200" b="1" dirty="0" smtClean="0"/>
              <a:t>해결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4643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7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371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840760" cy="4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7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유형별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지역별 이동패턴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교통병목구간 및 지진 피해지역을 공간데이터 표준으로 제작하여 시각화 정보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활용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- </a:t>
            </a:r>
            <a:r>
              <a:rPr lang="ko-KR" altLang="en-US" sz="1200" b="1" dirty="0"/>
              <a:t>대피소</a:t>
            </a:r>
            <a:r>
              <a:rPr lang="en-US" altLang="ko-KR" sz="1200" b="1" dirty="0"/>
              <a:t>/</a:t>
            </a:r>
            <a:r>
              <a:rPr lang="ko-KR" altLang="en-US" sz="1200" b="1" dirty="0" err="1"/>
              <a:t>구호소별</a:t>
            </a:r>
            <a:r>
              <a:rPr lang="ko-KR" altLang="en-US" sz="1200" b="1" dirty="0"/>
              <a:t> 위치 및 규모 산정 위한 정책수립 참고</a:t>
            </a:r>
            <a:r>
              <a:rPr lang="en-US" altLang="ko-KR" sz="1200" b="1" dirty="0"/>
              <a:t>.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" y="2204864"/>
            <a:ext cx="7632848" cy="42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48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실시간 </a:t>
            </a:r>
            <a:r>
              <a:rPr lang="ko-KR" altLang="en-US" sz="1200" b="1" dirty="0"/>
              <a:t>국민관심 질병예측 서비스 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분야 데이터 분석으로 질병을 예측하고 이를 통해 국가 보건의료정책 수립에 기여할 </a:t>
            </a:r>
            <a:r>
              <a:rPr lang="ko-KR" altLang="en-US" sz="1200" b="1" dirty="0" smtClean="0"/>
              <a:t>필요성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대두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국민의 건강정보에 대한 수요 충족 </a:t>
            </a:r>
            <a:r>
              <a:rPr lang="ko-KR" altLang="en-US" sz="1200" b="1" dirty="0" smtClean="0"/>
              <a:t>필요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</a:t>
            </a:r>
            <a:r>
              <a:rPr lang="ko-KR" altLang="en-US" sz="1200" b="1" dirty="0" err="1"/>
              <a:t>빅데이터의</a:t>
            </a:r>
            <a:r>
              <a:rPr lang="ko-KR" altLang="en-US" sz="1200" b="1" dirty="0"/>
              <a:t> 경제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사회적 가치 극대화 필요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36912"/>
            <a:ext cx="8352928" cy="275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258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248472" cy="432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4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대국민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건강보험심사평가원 </a:t>
            </a:r>
            <a:r>
              <a:rPr lang="ko-KR" altLang="en-US" sz="1200" b="1" dirty="0" err="1"/>
              <a:t>보건의료빅데이터개방시스템</a:t>
            </a:r>
            <a:r>
              <a:rPr lang="ko-KR" altLang="en-US" sz="1200" b="1" dirty="0"/>
              <a:t> 홈페이지</a:t>
            </a:r>
            <a:r>
              <a:rPr lang="en-US" altLang="ko-KR" sz="1200" b="1" dirty="0"/>
              <a:t>(http://opendata.hira.or.kr/) </a:t>
            </a:r>
            <a:r>
              <a:rPr lang="ko-KR" altLang="en-US" sz="1200" b="1" dirty="0"/>
              <a:t>등을 통하여 </a:t>
            </a:r>
            <a:r>
              <a:rPr lang="en-US" altLang="ko-KR" sz="1200" b="1" dirty="0"/>
              <a:t>GIS 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기반의 </a:t>
            </a:r>
            <a:r>
              <a:rPr lang="ko-KR" altLang="en-US" sz="1200" b="1" dirty="0"/>
              <a:t>대국민 건강지도</a:t>
            </a:r>
            <a:r>
              <a:rPr lang="en-US" altLang="ko-KR" sz="1200" b="1" dirty="0"/>
              <a:t>(Health Map) </a:t>
            </a:r>
            <a:r>
              <a:rPr lang="ko-KR" altLang="en-US" sz="1200" b="1" dirty="0"/>
              <a:t>서비스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기관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질병관리본부 등 대외기관에 국민관심질병 예측지수 등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언론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방송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언론매체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방송사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신문사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인터넷 포털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통해 지속적 질병예방 활동 지원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59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주행거리 제약 </a:t>
            </a:r>
            <a:r>
              <a:rPr lang="ko-KR" altLang="en-US" sz="1200" dirty="0" smtClean="0"/>
              <a:t>해결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4643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40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579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59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657</Words>
  <Application>Microsoft Office PowerPoint</Application>
  <PresentationFormat>화면 슬라이드 쇼(4:3)</PresentationFormat>
  <Paragraphs>302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cp:lastPrinted>2020-07-02T09:50:35Z</cp:lastPrinted>
  <dcterms:created xsi:type="dcterms:W3CDTF">2020-07-02T09:36:54Z</dcterms:created>
  <dcterms:modified xsi:type="dcterms:W3CDTF">2020-09-26T05:47:36Z</dcterms:modified>
</cp:coreProperties>
</file>