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51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9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6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5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4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4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smtClean="0"/>
              <a:t>패션 기업 </a:t>
            </a:r>
            <a:r>
              <a:rPr lang="en-US" altLang="ko-KR" sz="1200" b="1" dirty="0" smtClean="0"/>
              <a:t>ZARA </a:t>
            </a:r>
            <a:r>
              <a:rPr lang="ko-KR" altLang="en-US" sz="1200" b="1" dirty="0" err="1" smtClean="0"/>
              <a:t>빅</a:t>
            </a:r>
            <a:r>
              <a:rPr lang="ko-KR" altLang="en-US" sz="1200" b="1" dirty="0" smtClean="0"/>
              <a:t> 데이터를 이용한 고객 </a:t>
            </a:r>
            <a:r>
              <a:rPr lang="en-US" altLang="ko-KR" sz="1200" b="1" dirty="0" smtClean="0"/>
              <a:t>NEEDS </a:t>
            </a:r>
            <a:r>
              <a:rPr lang="ko-KR" altLang="en-US" sz="1200" b="1" dirty="0" smtClean="0"/>
              <a:t>상품 개발</a:t>
            </a:r>
            <a:endParaRPr lang="en-US" altLang="ko-KR" sz="12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- </a:t>
            </a:r>
            <a:r>
              <a:rPr lang="ko-KR" altLang="en-US" sz="1200" b="1" dirty="0" smtClean="0"/>
              <a:t>큰 마케팅 비용을 지출 하지 않고 고객들이 사고 싶은 또는 사고 싶어 할 것 같은 상품을 만드는 것을 목적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- </a:t>
            </a:r>
            <a:r>
              <a:rPr lang="ko-KR" altLang="en-US" sz="1200" b="1" dirty="0" smtClean="0"/>
              <a:t>매장에서 </a:t>
            </a:r>
            <a:r>
              <a:rPr lang="ko-KR" altLang="en-US" sz="1200" b="1" dirty="0" err="1" smtClean="0"/>
              <a:t>판배</a:t>
            </a:r>
            <a:r>
              <a:rPr lang="ko-KR" altLang="en-US" sz="1200" b="1" dirty="0" smtClean="0"/>
              <a:t> 되는 모든 옷에 </a:t>
            </a:r>
            <a:r>
              <a:rPr lang="en-US" altLang="ko-KR" sz="1200" b="1" dirty="0" smtClean="0"/>
              <a:t>RFID </a:t>
            </a:r>
            <a:r>
              <a:rPr lang="ko-KR" altLang="en-US" sz="1200" b="1" dirty="0" smtClean="0"/>
              <a:t>태그를 부착하여 그 옷의 </a:t>
            </a:r>
            <a:r>
              <a:rPr lang="ko-KR" altLang="en-US" sz="1200" b="1" dirty="0" err="1" smtClean="0"/>
              <a:t>원재단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색상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지퍼</a:t>
            </a:r>
            <a:r>
              <a:rPr lang="en-US" altLang="ko-KR" sz="1200" b="1" dirty="0" smtClean="0"/>
              <a:t>,</a:t>
            </a:r>
            <a:r>
              <a:rPr lang="ko-KR" altLang="en-US" sz="1200" b="1" dirty="0" err="1" smtClean="0"/>
              <a:t>단추등의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DATA </a:t>
            </a:r>
            <a:r>
              <a:rPr lang="ko-KR" altLang="en-US" sz="1200" b="1" dirty="0" smtClean="0"/>
              <a:t>저장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 3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분석 및 가시화 내용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- </a:t>
            </a:r>
            <a:r>
              <a:rPr lang="en-US" altLang="ko-KR" sz="1200" b="1" dirty="0" smtClean="0"/>
              <a:t>RFID </a:t>
            </a:r>
            <a:r>
              <a:rPr lang="ko-KR" altLang="en-US" sz="1200" b="1" dirty="0" smtClean="0"/>
              <a:t>태그는 상품의 재고 상태를 실시간으로 확인 가능하며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태그가 탈의실로 들어가고 </a:t>
            </a:r>
            <a:r>
              <a:rPr lang="ko-KR" altLang="en-US" sz="1200" b="1" dirty="0" err="1" smtClean="0"/>
              <a:t>나올때</a:t>
            </a:r>
            <a:r>
              <a:rPr lang="ko-KR" altLang="en-US" sz="1200" b="1" dirty="0" smtClean="0"/>
              <a:t> 데이터가 수집되어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ko-KR" altLang="en-US" sz="1200" b="1" dirty="0" smtClean="0"/>
              <a:t>어떤 옷이 탈의실에 자주 들어 갔는지를 알 수 있음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r>
              <a:rPr lang="en-US" altLang="ko-KR" sz="1400" b="1" dirty="0" smtClean="0"/>
              <a:t>   </a:t>
            </a:r>
            <a:r>
              <a:rPr lang="en-US" altLang="ko-KR" sz="1200" b="1" dirty="0" smtClean="0"/>
              <a:t>4) </a:t>
            </a:r>
            <a:r>
              <a:rPr lang="ko-KR" altLang="en-US" sz="1200" b="1" dirty="0" smtClean="0"/>
              <a:t>결론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- RFID </a:t>
            </a:r>
            <a:r>
              <a:rPr lang="ko-KR" altLang="en-US" sz="1200" b="1" dirty="0" smtClean="0"/>
              <a:t>태</a:t>
            </a:r>
            <a:r>
              <a:rPr lang="ko-KR" altLang="en-US" sz="1200" b="1" dirty="0"/>
              <a:t>그</a:t>
            </a:r>
            <a:r>
              <a:rPr lang="ko-KR" altLang="en-US" sz="1200" b="1" dirty="0" smtClean="0"/>
              <a:t>의 </a:t>
            </a:r>
            <a:r>
              <a:rPr lang="en-US" altLang="ko-KR" sz="1200" b="1" dirty="0" smtClean="0"/>
              <a:t>DATA </a:t>
            </a:r>
            <a:r>
              <a:rPr lang="ko-KR" altLang="en-US" sz="1200" b="1" dirty="0" smtClean="0"/>
              <a:t>정보를 </a:t>
            </a:r>
            <a:r>
              <a:rPr lang="en-US" altLang="ko-KR" sz="1200" b="1" dirty="0" smtClean="0"/>
              <a:t>24</a:t>
            </a:r>
            <a:r>
              <a:rPr lang="ko-KR" altLang="en-US" sz="1200" b="1" dirty="0" smtClean="0"/>
              <a:t>시간 동안 실시간으로 분석을 함으로써 매장의 실시간 재고 파악 및 고객이 선호하는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ko-KR" altLang="en-US" sz="1200" b="1" dirty="0" smtClean="0"/>
              <a:t>디자인들을 예측할 수 있었음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 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                                                                                        </a:t>
            </a:r>
            <a:r>
              <a:rPr lang="en-US" altLang="ko-KR" sz="1050" b="1" dirty="0" smtClean="0"/>
              <a:t>#</a:t>
            </a:r>
            <a:r>
              <a:rPr lang="ko-KR" altLang="en-US" sz="1050" b="1" dirty="0" smtClean="0"/>
              <a:t>출처</a:t>
            </a:r>
            <a:r>
              <a:rPr lang="en-US" altLang="ko-KR" sz="1050" b="1" dirty="0" smtClean="0"/>
              <a:t>:</a:t>
            </a:r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                                                                                                                        https</a:t>
            </a:r>
            <a:r>
              <a:rPr lang="en-US" altLang="ko-KR" sz="1050" b="1" dirty="0"/>
              <a:t>://blog.naver.com/ncs_1/221726867070</a:t>
            </a:r>
            <a:endParaRPr lang="ko-KR" altLang="en-US" sz="10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기업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5140052" cy="17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71197"/>
            <a:ext cx="1208724" cy="54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67" y="6275277"/>
            <a:ext cx="1305645" cy="24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4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613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신한 카드 소비자 소비 패턴 분석을 통한 회원 확보</a:t>
            </a:r>
            <a:endParaRPr lang="en-US" altLang="ko-KR" sz="12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- </a:t>
            </a:r>
            <a:r>
              <a:rPr lang="ko-KR" altLang="en-US" sz="1200" b="1" dirty="0" err="1" smtClean="0"/>
              <a:t>빅데이터를</a:t>
            </a:r>
            <a:r>
              <a:rPr lang="ko-KR" altLang="en-US" sz="1200" b="1" dirty="0" smtClean="0"/>
              <a:t> 활용하여 카드 소비자의 소비 패턴 분석에 주력 한다면 다양한 </a:t>
            </a:r>
            <a:r>
              <a:rPr lang="ko-KR" altLang="en-US" sz="1200" b="1" dirty="0" err="1" smtClean="0"/>
              <a:t>회원층</a:t>
            </a:r>
            <a:r>
              <a:rPr lang="ko-KR" altLang="en-US" sz="1200" b="1" dirty="0" smtClean="0"/>
              <a:t> 확보 할 수 있다는 예측에서 시작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- </a:t>
            </a:r>
            <a:r>
              <a:rPr lang="ko-KR" altLang="en-US" sz="1200" b="1" dirty="0" smtClean="0"/>
              <a:t>고객의 카드를 쓰는 곳의 정보를  </a:t>
            </a:r>
            <a:r>
              <a:rPr lang="en-US" altLang="ko-KR" sz="1200" b="1" dirty="0" smtClean="0"/>
              <a:t>DATA</a:t>
            </a:r>
            <a:r>
              <a:rPr lang="ko-KR" altLang="en-US" sz="1200" b="1" dirty="0" smtClean="0"/>
              <a:t>화 함에 따라 소비 패턴을 분석 함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 3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분석 및 가시화 내용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고객의 소비 패턴을 분석하여 고객이 원하는 혜택들을 제안하여 각 개인의 맞춤형 혜택 카드 발급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r>
              <a:rPr lang="en-US" altLang="ko-KR" sz="1400" b="1" dirty="0" smtClean="0"/>
              <a:t>   </a:t>
            </a:r>
            <a:r>
              <a:rPr lang="en-US" altLang="ko-KR" sz="1200" b="1" dirty="0" smtClean="0"/>
              <a:t>4) </a:t>
            </a:r>
            <a:r>
              <a:rPr lang="ko-KR" altLang="en-US" sz="1200" b="1" dirty="0" smtClean="0"/>
              <a:t>결론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- </a:t>
            </a:r>
            <a:r>
              <a:rPr lang="ko-KR" altLang="ko-KR" sz="1200" b="1" dirty="0"/>
              <a:t>개개인의 카드 소비성향 패턴을 분석함으로써 고객의 만족도를 높임과 동시에 카드사의 매출액을 </a:t>
            </a:r>
            <a:r>
              <a:rPr lang="ko-KR" altLang="ko-KR" sz="1200" b="1" dirty="0" smtClean="0"/>
              <a:t>증대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                                                                                       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                                                                                   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                                                                       </a:t>
            </a:r>
            <a:r>
              <a:rPr lang="en-US" altLang="ko-KR" sz="1050" b="1" dirty="0" smtClean="0"/>
              <a:t>#</a:t>
            </a:r>
            <a:r>
              <a:rPr lang="ko-KR" altLang="en-US" sz="1050" b="1" dirty="0" smtClean="0"/>
              <a:t>출처</a:t>
            </a:r>
            <a:r>
              <a:rPr lang="en-US" altLang="ko-KR" sz="1050" b="1" dirty="0" smtClean="0"/>
              <a:t>:</a:t>
            </a:r>
          </a:p>
          <a:p>
            <a:r>
              <a:rPr lang="en-US" altLang="ko-KR" sz="1050" b="1" dirty="0"/>
              <a:t>                                                                                                                              https://blog.naver.com/ncs_1/221743586480</a:t>
            </a:r>
            <a:endParaRPr lang="ko-KR" altLang="en-US" sz="10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기업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67" y="6157918"/>
            <a:ext cx="1305645" cy="24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488920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61" y="882767"/>
            <a:ext cx="648072" cy="41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1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265</Words>
  <Application>Microsoft Office PowerPoint</Application>
  <PresentationFormat>화면 슬라이드 쇼(4:3)</PresentationFormat>
  <Paragraphs>63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cp:lastPrinted>2020-07-02T09:50:35Z</cp:lastPrinted>
  <dcterms:created xsi:type="dcterms:W3CDTF">2020-07-02T09:36:54Z</dcterms:created>
  <dcterms:modified xsi:type="dcterms:W3CDTF">2020-09-26T05:44:05Z</dcterms:modified>
</cp:coreProperties>
</file>