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8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2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6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19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6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5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9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4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0B94-2AC3-48DD-8F2B-A4181826DF0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D80B-1BBA-42BA-8CF8-BE36D20D1E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4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1.</a:t>
            </a:r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기반의 맞춤형 지진대응체계 </a:t>
            </a:r>
            <a:r>
              <a:rPr lang="ko-KR" altLang="en-US" sz="1200" b="1" dirty="0" smtClean="0"/>
              <a:t>과학화</a:t>
            </a:r>
            <a:endParaRPr lang="en-US" altLang="ko-KR" sz="12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 </a:t>
            </a:r>
            <a:r>
              <a:rPr lang="en-US" altLang="ko-KR" sz="1200" b="1" dirty="0" smtClean="0"/>
              <a:t>1) </a:t>
            </a:r>
            <a:r>
              <a:rPr lang="ko-KR" altLang="en-US" sz="1200" b="1" dirty="0" smtClean="0"/>
              <a:t>목적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en-US" altLang="ko-KR" sz="1200" b="1" dirty="0"/>
              <a:t>2017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11</a:t>
            </a:r>
            <a:r>
              <a:rPr lang="ko-KR" altLang="en-US" sz="1200" b="1" dirty="0"/>
              <a:t>월 포항지진 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시민들이 체감할 수 있는 대응 </a:t>
            </a:r>
            <a:r>
              <a:rPr lang="ko-KR" altLang="en-US" sz="1200" b="1" dirty="0" smtClean="0"/>
              <a:t>미흡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지진 발생 직후 국민행동분석 및 이동 패턴분석을 통해 개선된 지진 대응 행동 요령을 제공하고 </a:t>
            </a:r>
            <a:r>
              <a:rPr lang="ko-KR" altLang="en-US" sz="1200" b="1" dirty="0" smtClean="0"/>
              <a:t>데이터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기반의 최적 대피소 위치와 규모를 산출하는 등의 지진대응체계 개선이 </a:t>
            </a:r>
            <a:r>
              <a:rPr lang="ko-KR" altLang="en-US" sz="1200" b="1" dirty="0" smtClean="0"/>
              <a:t>필요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/>
          </a:p>
          <a:p>
            <a:r>
              <a:rPr lang="en-US" altLang="ko-KR" sz="1200" b="1" dirty="0" smtClean="0"/>
              <a:t>  2) </a:t>
            </a:r>
            <a:r>
              <a:rPr lang="ko-KR" altLang="en-US" sz="1200" b="1" dirty="0" smtClean="0"/>
              <a:t>데이터</a:t>
            </a:r>
            <a:endParaRPr lang="en-US" altLang="ko-KR" sz="12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6411069" cy="289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44208" y="623731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874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3.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충전 인프라 설치 입지 선정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1) </a:t>
            </a:r>
            <a:r>
              <a:rPr lang="ko-KR" altLang="en-US" sz="1200" b="1" dirty="0" smtClean="0"/>
              <a:t>목적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대구광역시 「미래형자동차 선도도시 조성」 정책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주행거리 제약 </a:t>
            </a:r>
            <a:r>
              <a:rPr lang="ko-KR" altLang="en-US" sz="1200" b="1" dirty="0" smtClean="0"/>
              <a:t>해결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최적의 충전인프라 입지선정 요구</a:t>
            </a:r>
            <a:endParaRPr lang="en-US" altLang="ko-KR" sz="1200" b="1" dirty="0"/>
          </a:p>
          <a:p>
            <a:r>
              <a:rPr lang="en-US" altLang="ko-KR" sz="1400" b="1" dirty="0" smtClean="0"/>
              <a:t> 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2) </a:t>
            </a:r>
            <a:r>
              <a:rPr lang="ko-KR" altLang="en-US" sz="1200" b="1" dirty="0" smtClean="0"/>
              <a:t>데이터</a:t>
            </a:r>
            <a:endParaRPr lang="en-US" altLang="ko-KR" sz="12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1"/>
            <a:ext cx="5832648" cy="425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646436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973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/>
              <a:t>3.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충전 인프라 설치 입지 선정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3) </a:t>
            </a:r>
            <a:r>
              <a:rPr lang="ko-KR" altLang="en-US" sz="1200" b="1" dirty="0" smtClean="0"/>
              <a:t>분석 및 가시화 내용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조사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155" y="1547791"/>
            <a:ext cx="4098776" cy="486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44208" y="623731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27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/>
              <a:t>3.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충전 인프라 설치 입지 선정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4) </a:t>
            </a:r>
            <a:r>
              <a:rPr lang="ko-KR" altLang="en-US" sz="1200" b="1" dirty="0" smtClean="0"/>
              <a:t>결론</a:t>
            </a:r>
            <a:endParaRPr lang="en-US" altLang="ko-KR" sz="1200" b="1" dirty="0" smtClean="0"/>
          </a:p>
          <a:p>
            <a:r>
              <a:rPr lang="en-US" altLang="ko-KR" sz="1400" b="1" dirty="0" smtClean="0"/>
              <a:t>    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충전소 입지 후보지에 </a:t>
            </a:r>
            <a:r>
              <a:rPr lang="ko-KR" altLang="en-US" sz="1200" b="1" dirty="0"/>
              <a:t>대한 데이터 기반의 결과 도출과 향후 입지선정에 활용하기 위한 모델개발</a:t>
            </a:r>
          </a:p>
          <a:p>
            <a:r>
              <a:rPr lang="en-US" altLang="ko-KR" sz="1200" b="1" dirty="0" smtClean="0"/>
              <a:t>      - </a:t>
            </a:r>
            <a:r>
              <a:rPr lang="ko-KR" altLang="en-US" sz="1200" b="1" dirty="0"/>
              <a:t>입지선정 요건에 대한 과학적이고 객관적 지표로 </a:t>
            </a:r>
            <a:r>
              <a:rPr lang="ko-KR" altLang="en-US" sz="1200" b="1" dirty="0" smtClean="0"/>
              <a:t>활용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 - </a:t>
            </a:r>
            <a:r>
              <a:rPr lang="ko-KR" altLang="en-US" sz="1200" b="1" dirty="0"/>
              <a:t>사용자 불편 최소화로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사용촉진을 위한 홍보 매개체로 활용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77785"/>
            <a:ext cx="4120306" cy="420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44208" y="623731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371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1.</a:t>
            </a:r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기반의 맞춤형 지진대응체계 </a:t>
            </a:r>
            <a:r>
              <a:rPr lang="ko-KR" altLang="en-US" sz="1200" b="1" dirty="0" smtClean="0"/>
              <a:t>과학화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3) </a:t>
            </a:r>
            <a:r>
              <a:rPr lang="ko-KR" altLang="en-US" sz="1200" b="1" dirty="0" smtClean="0"/>
              <a:t>분석 및 가시화 내용</a:t>
            </a:r>
            <a:endParaRPr lang="en-US" altLang="ko-KR" sz="1200" b="1" dirty="0" smtClean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840760" cy="407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623731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75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1.</a:t>
            </a:r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기반의 맞춤형 지진대응체계 </a:t>
            </a:r>
            <a:r>
              <a:rPr lang="ko-KR" altLang="en-US" sz="1200" b="1" dirty="0" smtClean="0"/>
              <a:t>과학화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4) </a:t>
            </a:r>
            <a:r>
              <a:rPr lang="ko-KR" altLang="en-US" sz="1200" b="1" dirty="0" smtClean="0"/>
              <a:t>결론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유형별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지역별 이동패턴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교통병목구간 및 지진 피해지역을 공간데이터 표준으로 제작하여 시각화 정보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활용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/>
              <a:t>     - </a:t>
            </a:r>
            <a:r>
              <a:rPr lang="ko-KR" altLang="en-US" sz="1200" b="1" dirty="0"/>
              <a:t>대피소</a:t>
            </a:r>
            <a:r>
              <a:rPr lang="en-US" altLang="ko-KR" sz="1200" b="1" dirty="0"/>
              <a:t>/</a:t>
            </a:r>
            <a:r>
              <a:rPr lang="ko-KR" altLang="en-US" sz="1200" b="1" dirty="0" err="1"/>
              <a:t>구호소별</a:t>
            </a:r>
            <a:r>
              <a:rPr lang="ko-KR" altLang="en-US" sz="1200" b="1" dirty="0"/>
              <a:t> 위치 및 규모 산정 위한 정책수립 참고</a:t>
            </a:r>
            <a:r>
              <a:rPr lang="en-US" altLang="ko-KR" sz="1200" b="1" dirty="0"/>
              <a:t>.</a:t>
            </a:r>
            <a:endParaRPr lang="en-US" altLang="ko-KR" sz="1200" b="1" dirty="0" smtClean="0"/>
          </a:p>
          <a:p>
            <a:r>
              <a:rPr lang="en-US" altLang="ko-KR" sz="1400" b="1" dirty="0" smtClean="0"/>
              <a:t>     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1" y="2204864"/>
            <a:ext cx="7632848" cy="421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623731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548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실시간 </a:t>
            </a:r>
            <a:r>
              <a:rPr lang="ko-KR" altLang="en-US" sz="1200" b="1" dirty="0"/>
              <a:t>국민관심 질병예측 서비스 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1) </a:t>
            </a:r>
            <a:r>
              <a:rPr lang="ko-KR" altLang="en-US" sz="1200" b="1" dirty="0" smtClean="0"/>
              <a:t>목적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보건의료 분야 데이터 분석으로 질병을 예측하고 이를 통해 국가 보건의료정책 수립에 기여할 </a:t>
            </a:r>
            <a:r>
              <a:rPr lang="ko-KR" altLang="en-US" sz="1200" b="1" dirty="0" smtClean="0"/>
              <a:t>필요성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대두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국민의 건강정보에 대한 수요 충족 </a:t>
            </a:r>
            <a:r>
              <a:rPr lang="ko-KR" altLang="en-US" sz="1200" b="1" dirty="0" smtClean="0"/>
              <a:t>필요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b="1" dirty="0"/>
              <a:t>보건의료 </a:t>
            </a:r>
            <a:r>
              <a:rPr lang="ko-KR" altLang="en-US" sz="1200" b="1" dirty="0" err="1"/>
              <a:t>빅데이터의</a:t>
            </a:r>
            <a:r>
              <a:rPr lang="ko-KR" altLang="en-US" sz="1200" b="1" dirty="0"/>
              <a:t> 경제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사회적 가치 극대화 필요</a:t>
            </a:r>
            <a:endParaRPr lang="en-US" altLang="ko-KR" sz="1200" b="1" dirty="0"/>
          </a:p>
          <a:p>
            <a:r>
              <a:rPr lang="en-US" altLang="ko-KR" sz="1400" b="1" dirty="0" smtClean="0"/>
              <a:t> 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2) </a:t>
            </a:r>
            <a:r>
              <a:rPr lang="ko-KR" altLang="en-US" sz="1200" b="1" dirty="0" smtClean="0"/>
              <a:t>데이터</a:t>
            </a:r>
            <a:endParaRPr lang="en-US" altLang="ko-KR" sz="12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36912"/>
            <a:ext cx="8352928" cy="275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4208" y="623731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258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/>
              <a:t>2. </a:t>
            </a:r>
            <a:r>
              <a:rPr lang="ko-KR" altLang="en-US" sz="1200" b="1" dirty="0"/>
              <a:t>실시간 국민관심 질병예측 서비스 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3) </a:t>
            </a:r>
            <a:r>
              <a:rPr lang="ko-KR" altLang="en-US" sz="1200" b="1" dirty="0" smtClean="0"/>
              <a:t>분석 및 가시화 내용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4248472" cy="432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623731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849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/>
              <a:t>2. </a:t>
            </a:r>
            <a:r>
              <a:rPr lang="ko-KR" altLang="en-US" sz="1200" b="1" dirty="0"/>
              <a:t>실시간 국민관심 질병예측 서비스 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4) </a:t>
            </a:r>
            <a:r>
              <a:rPr lang="ko-KR" altLang="en-US" sz="1200" b="1" dirty="0" smtClean="0"/>
              <a:t>결론</a:t>
            </a:r>
            <a:endParaRPr lang="en-US" altLang="ko-KR" sz="1200" b="1" dirty="0" smtClean="0"/>
          </a:p>
          <a:p>
            <a:r>
              <a:rPr lang="en-US" altLang="ko-KR" sz="1400" b="1" dirty="0" smtClean="0"/>
              <a:t>     </a:t>
            </a:r>
            <a:r>
              <a:rPr lang="en-US" altLang="ko-KR" sz="1200" b="1" dirty="0" smtClean="0"/>
              <a:t>- 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대국민 서비스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건강보험심사평가원 </a:t>
            </a:r>
            <a:r>
              <a:rPr lang="ko-KR" altLang="en-US" sz="1200" b="1" dirty="0" err="1"/>
              <a:t>보건의료빅데이터개방시스템</a:t>
            </a:r>
            <a:r>
              <a:rPr lang="ko-KR" altLang="en-US" sz="1200" b="1" dirty="0"/>
              <a:t> 홈페이지</a:t>
            </a:r>
            <a:r>
              <a:rPr lang="en-US" altLang="ko-KR" sz="1200" b="1" dirty="0"/>
              <a:t>(http://opendata.hira.or.kr/) </a:t>
            </a:r>
            <a:r>
              <a:rPr lang="ko-KR" altLang="en-US" sz="1200" b="1" dirty="0"/>
              <a:t>등을 통하여 </a:t>
            </a:r>
            <a:r>
              <a:rPr lang="en-US" altLang="ko-KR" sz="1200" b="1" dirty="0"/>
              <a:t>GIS </a:t>
            </a:r>
            <a:r>
              <a:rPr lang="en-US" altLang="ko-KR" sz="1200" b="1" dirty="0" smtClean="0"/>
              <a:t>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ko-KR" altLang="en-US" sz="1200" b="1" dirty="0" smtClean="0"/>
              <a:t>기반의 </a:t>
            </a:r>
            <a:r>
              <a:rPr lang="ko-KR" altLang="en-US" sz="1200" b="1" dirty="0"/>
              <a:t>대국민 건강지도</a:t>
            </a:r>
            <a:r>
              <a:rPr lang="en-US" altLang="ko-KR" sz="1200" b="1" dirty="0"/>
              <a:t>(Health Map) </a:t>
            </a:r>
            <a:r>
              <a:rPr lang="ko-KR" altLang="en-US" sz="1200" b="1" dirty="0"/>
              <a:t>서비스 제공</a:t>
            </a:r>
          </a:p>
          <a:p>
            <a:r>
              <a:rPr lang="en-US" altLang="ko-KR" sz="1200" b="1" dirty="0" smtClean="0"/>
              <a:t>      - [</a:t>
            </a:r>
            <a:r>
              <a:rPr lang="ko-KR" altLang="en-US" sz="1200" b="1" dirty="0"/>
              <a:t>기관 연계 서비스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질병관리본부 등 대외기관에 국민관심질병 예측지수 등 제공</a:t>
            </a:r>
          </a:p>
          <a:p>
            <a:r>
              <a:rPr lang="en-US" altLang="ko-KR" sz="1200" b="1" dirty="0" smtClean="0"/>
              <a:t>      - [</a:t>
            </a:r>
            <a:r>
              <a:rPr lang="ko-KR" altLang="en-US" sz="1200" b="1" dirty="0"/>
              <a:t>언론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방송 연계 서비스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언론매체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방송사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신문사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인터넷 포털 등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를 통해 지속적 질병예방 활동 지원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77785"/>
            <a:ext cx="4120306" cy="420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623731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759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3.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충전 인프라 설치 입지 선정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1) </a:t>
            </a:r>
            <a:r>
              <a:rPr lang="ko-KR" altLang="en-US" sz="1200" b="1" dirty="0" smtClean="0"/>
              <a:t>목적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dirty="0"/>
              <a:t>대구광역시 「미래형자동차 선도도시 조성」 정책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dirty="0"/>
              <a:t>주행거리 제약 </a:t>
            </a:r>
            <a:r>
              <a:rPr lang="ko-KR" altLang="en-US" sz="1200" dirty="0" smtClean="0"/>
              <a:t>해결</a:t>
            </a:r>
            <a:r>
              <a:rPr lang="en-US" altLang="ko-KR" sz="1200" dirty="0" smtClean="0"/>
              <a:t>.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- </a:t>
            </a:r>
            <a:r>
              <a:rPr lang="ko-KR" altLang="en-US" sz="1200" dirty="0"/>
              <a:t>최적의 충전인프라 입지선정 요구</a:t>
            </a:r>
            <a:endParaRPr lang="en-US" altLang="ko-KR" sz="1200" b="1" dirty="0"/>
          </a:p>
          <a:p>
            <a:r>
              <a:rPr lang="en-US" altLang="ko-KR" sz="1400" b="1" dirty="0" smtClean="0"/>
              <a:t> 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2) </a:t>
            </a:r>
            <a:r>
              <a:rPr lang="ko-KR" altLang="en-US" sz="1200" b="1" dirty="0" smtClean="0"/>
              <a:t>데이터</a:t>
            </a:r>
            <a:endParaRPr lang="en-US" altLang="ko-KR" sz="12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1"/>
            <a:ext cx="5832648" cy="425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646436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9401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/>
              <a:t>3.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충전 인프라 설치 입지 선정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3) </a:t>
            </a:r>
            <a:r>
              <a:rPr lang="ko-KR" altLang="en-US" sz="1200" b="1" dirty="0" smtClean="0"/>
              <a:t>분석 및 가시화 내용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조사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155" y="1547791"/>
            <a:ext cx="4098776" cy="486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44208" y="623731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579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suerepor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" b="79486"/>
          <a:stretch>
            <a:fillRect/>
          </a:stretch>
        </p:blipFill>
        <p:spPr bwMode="ltGray">
          <a:xfrm>
            <a:off x="0" y="1"/>
            <a:ext cx="9144000" cy="6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86531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4704"/>
            <a:ext cx="907300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빅데이터</a:t>
            </a:r>
            <a:r>
              <a:rPr lang="ko-KR" altLang="en-US" sz="1200" b="1" dirty="0" smtClean="0"/>
              <a:t> 사례 조사</a:t>
            </a:r>
            <a:endParaRPr lang="en-US" altLang="ko-KR" sz="1200" b="1" dirty="0" smtClean="0"/>
          </a:p>
          <a:p>
            <a:r>
              <a:rPr lang="en-US" altLang="ko-KR" sz="1200" b="1" dirty="0"/>
              <a:t>3.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충전 인프라 설치 입지 선정</a:t>
            </a:r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4) </a:t>
            </a:r>
            <a:r>
              <a:rPr lang="ko-KR" altLang="en-US" sz="1200" b="1" dirty="0" smtClean="0"/>
              <a:t>결론</a:t>
            </a:r>
            <a:endParaRPr lang="en-US" altLang="ko-KR" sz="1200" b="1" dirty="0" smtClean="0"/>
          </a:p>
          <a:p>
            <a:r>
              <a:rPr lang="en-US" altLang="ko-KR" sz="1400" b="1" dirty="0" smtClean="0"/>
              <a:t>    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충전소 입지 후보지에 </a:t>
            </a:r>
            <a:r>
              <a:rPr lang="ko-KR" altLang="en-US" sz="1200" b="1" dirty="0"/>
              <a:t>대한 데이터 기반의 결과 도출과 향후 입지선정에 활용하기 위한 모델개발</a:t>
            </a:r>
          </a:p>
          <a:p>
            <a:r>
              <a:rPr lang="en-US" altLang="ko-KR" sz="1200" b="1" dirty="0" smtClean="0"/>
              <a:t>      - </a:t>
            </a:r>
            <a:r>
              <a:rPr lang="ko-KR" altLang="en-US" sz="1200" b="1" dirty="0"/>
              <a:t>입지선정 요건에 대한 과학적이고 객관적 지표로 </a:t>
            </a:r>
            <a:r>
              <a:rPr lang="ko-KR" altLang="en-US" sz="1200" b="1" dirty="0" smtClean="0"/>
              <a:t>활용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  - </a:t>
            </a:r>
            <a:r>
              <a:rPr lang="ko-KR" altLang="en-US" sz="1200" b="1" dirty="0"/>
              <a:t>사용자 불편 최소화로 </a:t>
            </a:r>
            <a:r>
              <a:rPr lang="ko-KR" altLang="en-US" sz="1200" b="1" dirty="0" err="1"/>
              <a:t>전기차</a:t>
            </a:r>
            <a:r>
              <a:rPr lang="ko-KR" altLang="en-US" sz="1200" b="1" dirty="0"/>
              <a:t> 사용촉진을 위한 홍보 매개체로 활용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</a:p>
          <a:p>
            <a:endParaRPr lang="ko-KR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77785"/>
            <a:ext cx="4120306" cy="420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112433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사례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조사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공공 기관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)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623731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출처</a:t>
            </a:r>
            <a:r>
              <a:rPr lang="en-US" altLang="ko-KR" sz="1200" b="1" dirty="0"/>
              <a:t>:http://www.bigdata.go.kr/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559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657</Words>
  <Application>Microsoft Office PowerPoint</Application>
  <PresentationFormat>화면 슬라이드 쇼(4:3)</PresentationFormat>
  <Paragraphs>302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cp:lastPrinted>2020-07-02T09:50:35Z</cp:lastPrinted>
  <dcterms:created xsi:type="dcterms:W3CDTF">2020-07-02T09:36:54Z</dcterms:created>
  <dcterms:modified xsi:type="dcterms:W3CDTF">2020-09-26T05:47:27Z</dcterms:modified>
</cp:coreProperties>
</file>