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3270" y="-28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1B10-4639-4EC7-AC58-1DCFC81135A6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EA3C-6E60-4E89-8A07-C5A9DFA1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0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BEA3C-6E60-4E89-8A07-C5A9DFA10F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4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BEA3C-6E60-4E89-8A07-C5A9DFA10FC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4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BEA3C-6E60-4E89-8A07-C5A9DFA10F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4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BEA3C-6E60-4E89-8A07-C5A9DFA10F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4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3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8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7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4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9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3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3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2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6603" y="323528"/>
            <a:ext cx="52565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특허정보 찾기 </a:t>
            </a:r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2020. 09. 29.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8640" y="979984"/>
            <a:ext cx="6480720" cy="128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□ 팀       명 </a:t>
            </a:r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선일</a:t>
            </a:r>
            <a:endParaRPr lang="en-US" altLang="ko-KR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□ 팀원 이름 </a:t>
            </a:r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최형식</a:t>
            </a:r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전일우</a:t>
            </a:r>
            <a:endParaRPr lang="en-US" altLang="ko-KR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□ 주  제  명 </a:t>
            </a:r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비젼선별기</a:t>
            </a: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빅데이터를</a:t>
            </a: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불량유형 분석</a:t>
            </a:r>
            <a:endParaRPr lang="en-US" altLang="ko-KR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0648" y="2267744"/>
            <a:ext cx="5256584" cy="42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u="sng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http://www.kipris.or.kr/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09894"/>
              </p:ext>
            </p:extLst>
          </p:nvPr>
        </p:nvGraphicFramePr>
        <p:xfrm>
          <a:off x="188638" y="2780526"/>
          <a:ext cx="6552730" cy="625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163"/>
                <a:gridCol w="5096567"/>
              </a:tblGrid>
              <a:tr h="81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핵심어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 Word)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정보 및 요약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5441744"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spcBef>
                          <a:spcPts val="300"/>
                        </a:spcBef>
                        <a:buAutoNum type="arabicParenBoth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발명의 명칭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분석을 이용한 통계적 품질 관리 시스템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spcBef>
                          <a:spcPts val="300"/>
                        </a:spcBef>
                        <a:buNone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출원 일자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2018. 06.29(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주식회사 링크 트리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발명은 </a:t>
                      </a: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빅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데이터 분석을 이용한 통계적 품질 관리 시스템 및     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 방법에 관한 것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(4)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기타 주요 사항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이미지 또는 완성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88" y="4972424"/>
            <a:ext cx="4004520" cy="335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538408"/>
              </p:ext>
            </p:extLst>
          </p:nvPr>
        </p:nvGraphicFramePr>
        <p:xfrm>
          <a:off x="188640" y="662069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showAsIcon="1" r:id="rId5" imgW="914400" imgH="771480" progId="AcroExch.Document.DC">
                  <p:embed/>
                </p:oleObj>
              </mc:Choice>
              <mc:Fallback>
                <p:oleObj name="Acrobat Document" showAsIcon="1" r:id="rId5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640" y="662069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0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06285"/>
              </p:ext>
            </p:extLst>
          </p:nvPr>
        </p:nvGraphicFramePr>
        <p:xfrm>
          <a:off x="188639" y="188239"/>
          <a:ext cx="6552729" cy="834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/>
                <a:gridCol w="5112568"/>
              </a:tblGrid>
              <a:tr h="279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핵심어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 Word)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정보 및 요약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7887001"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발명의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명칭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dirty="0" err="1" smtClean="0">
                          <a:latin typeface="+mn-lt"/>
                        </a:rPr>
                        <a:t>빅데이터</a:t>
                      </a:r>
                      <a:r>
                        <a:rPr lang="ko-KR" altLang="en-US" sz="1200" b="0" dirty="0" smtClean="0">
                          <a:latin typeface="+mn-lt"/>
                        </a:rPr>
                        <a:t> 분석을 통한 공정 관리 방법 </a:t>
                      </a:r>
                      <a:endParaRPr lang="en-US" altLang="ko-KR" sz="1200" b="0" dirty="0" smtClean="0"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특허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출원 일자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2018.12.10(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㈜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지오네트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smtClean="0"/>
                        <a:t>본 발명의 실시 예에 따른 </a:t>
                      </a:r>
                      <a:r>
                        <a:rPr lang="ko-KR" altLang="en-US" sz="1200" dirty="0" err="1" smtClean="0"/>
                        <a:t>빅데이터</a:t>
                      </a:r>
                      <a:r>
                        <a:rPr lang="ko-KR" altLang="en-US" sz="1200" dirty="0" smtClean="0"/>
                        <a:t> 분석을 통한 공정 관리 </a:t>
                      </a:r>
                      <a:endParaRPr lang="en-US" altLang="ko-KR" sz="1200" dirty="0" smtClean="0"/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smtClean="0"/>
                        <a:t>방법은 사물 인터넷 기기를 통해 주요설비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공정환경 및</a:t>
                      </a:r>
                      <a:endParaRPr lang="en-US" altLang="ko-KR" sz="1200" dirty="0" smtClean="0"/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/>
                        <a:t>            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센서값에</a:t>
                      </a:r>
                      <a:r>
                        <a:rPr lang="ko-KR" altLang="en-US" sz="1200" dirty="0" smtClean="0"/>
                        <a:t> 관한 공정 데이터를 수집하는 단계와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수집된 공정 </a:t>
                      </a:r>
                      <a:endParaRPr lang="en-US" altLang="ko-KR" sz="1200" dirty="0" smtClean="0"/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smtClean="0"/>
                        <a:t>데이터에 대해 프로세서 </a:t>
                      </a:r>
                      <a:r>
                        <a:rPr lang="ko-KR" altLang="en-US" sz="1200" dirty="0" err="1" smtClean="0"/>
                        <a:t>마이닝</a:t>
                      </a:r>
                      <a:r>
                        <a:rPr lang="ko-KR" altLang="en-US" sz="1200" dirty="0" smtClean="0"/>
                        <a:t> 분석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평판 분석 및 군집 </a:t>
                      </a:r>
                      <a:endParaRPr lang="en-US" altLang="ko-KR" sz="1200" dirty="0" smtClean="0"/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smtClean="0"/>
                        <a:t>분석 중 적어도 하나의 방법을 통한 분석에 기초하여 주요 </a:t>
                      </a:r>
                      <a:endParaRPr lang="en-US" altLang="ko-KR" sz="1200" dirty="0" smtClean="0"/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smtClean="0"/>
                        <a:t>공정요인을 선정하는 단계와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빅데이터</a:t>
                      </a:r>
                      <a:r>
                        <a:rPr lang="ko-KR" altLang="en-US" sz="1200" dirty="0" smtClean="0"/>
                        <a:t> 분석 모델을 통해 </a:t>
                      </a:r>
                      <a:endParaRPr lang="en-US" altLang="ko-KR" sz="1200" dirty="0" smtClean="0"/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smtClean="0"/>
                        <a:t>주요 공정요인과 공정결과 </a:t>
                      </a:r>
                      <a:r>
                        <a:rPr lang="ko-KR" altLang="en-US" sz="1200" dirty="0" err="1" smtClean="0"/>
                        <a:t>변화량의</a:t>
                      </a:r>
                      <a:r>
                        <a:rPr lang="ko-KR" altLang="en-US" sz="1200" dirty="0" smtClean="0"/>
                        <a:t> 연관관계를 분석함</a:t>
                      </a:r>
                      <a:endParaRPr lang="en-US" altLang="ko-KR" sz="1200" dirty="0" smtClean="0"/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smtClean="0"/>
                        <a:t>으로써 공정결과 </a:t>
                      </a:r>
                      <a:r>
                        <a:rPr lang="ko-KR" altLang="en-US" sz="1200" dirty="0" err="1" smtClean="0"/>
                        <a:t>변화량에</a:t>
                      </a:r>
                      <a:r>
                        <a:rPr lang="ko-KR" altLang="en-US" sz="1200" dirty="0" smtClean="0"/>
                        <a:t> 영향을 미치는 중요 공정 조건을</a:t>
                      </a:r>
                      <a:endParaRPr lang="en-US" altLang="ko-KR" sz="1200" dirty="0" smtClean="0"/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/>
                        <a:t>            </a:t>
                      </a:r>
                      <a:r>
                        <a:rPr lang="ko-KR" altLang="en-US" sz="1200" dirty="0" smtClean="0"/>
                        <a:t> 도출하는 단계 및 중요 공정 조건에 기초하여 공정 </a:t>
                      </a:r>
                      <a:r>
                        <a:rPr lang="ko-KR" altLang="en-US" sz="1200" dirty="0" err="1" smtClean="0"/>
                        <a:t>시뮬레이</a:t>
                      </a:r>
                      <a:endParaRPr lang="en-US" altLang="ko-KR" sz="1200" dirty="0" smtClean="0"/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err="1" smtClean="0"/>
                        <a:t>션을</a:t>
                      </a:r>
                      <a:r>
                        <a:rPr lang="ko-KR" altLang="en-US" sz="1200" dirty="0" smtClean="0"/>
                        <a:t> 수행하여 공정결과 </a:t>
                      </a:r>
                      <a:r>
                        <a:rPr lang="ko-KR" altLang="en-US" sz="1200" dirty="0" err="1" smtClean="0"/>
                        <a:t>변화량</a:t>
                      </a:r>
                      <a:r>
                        <a:rPr lang="ko-KR" altLang="en-US" sz="1200" dirty="0" smtClean="0"/>
                        <a:t> 및 공정에 관한 문제를 예측</a:t>
                      </a:r>
                      <a:endParaRPr lang="en-US" altLang="ko-KR" sz="1200" dirty="0" smtClean="0"/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smtClean="0"/>
                        <a:t>하는 단계를 포함한다 </a:t>
                      </a:r>
                      <a:endParaRPr lang="en-US" altLang="ko-KR" sz="1200" dirty="0" smtClean="0"/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4)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기타 주요 사항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이미지 또는 완성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4139952"/>
            <a:ext cx="4485838" cy="349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245038"/>
              </p:ext>
            </p:extLst>
          </p:nvPr>
        </p:nvGraphicFramePr>
        <p:xfrm>
          <a:off x="260648" y="486003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crobat Document" showAsIcon="1" r:id="rId5" imgW="914400" imgH="771480" progId="AcroExch.Document.DC">
                  <p:embed/>
                </p:oleObj>
              </mc:Choice>
              <mc:Fallback>
                <p:oleObj name="Acrobat Document" showAsIcon="1" r:id="rId5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648" y="486003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87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78712"/>
              </p:ext>
            </p:extLst>
          </p:nvPr>
        </p:nvGraphicFramePr>
        <p:xfrm>
          <a:off x="188639" y="188239"/>
          <a:ext cx="6552729" cy="834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/>
                <a:gridCol w="5112568"/>
              </a:tblGrid>
              <a:tr h="279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핵심어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 Word)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정보 및 요약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7887001"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비젼검사기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IOT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발명의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명칭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IOT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기술을 기반으로 한 비전 검사 장비와 생산장비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제어 시스템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특허 출원 일자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2018.08.27(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㈜ 아이솔루션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본 발명은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IOT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기술을 기반으로 한 비전검사장비와 생산장비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   제어시스템에 관한 것으로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보다 상세하게는 공정 라인을 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       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따라 이동하는 검사대상물을 촬영 및 판별하는 비전검사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       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장비의 이상 유무를 판독하고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판독한 결과값을 기초로 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       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비전검사장비 및 공정 라인에 배치된 생산장비의 정지 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       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여부를 제어하는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IOT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기술을 기반으로 한 비전검사장비와 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       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생산장비 제어시스템에 관한 것이다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기타 주요 사항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이미지 또는 완성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64" y="3203848"/>
            <a:ext cx="423528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544130"/>
              </p:ext>
            </p:extLst>
          </p:nvPr>
        </p:nvGraphicFramePr>
        <p:xfrm>
          <a:off x="332656" y="50760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Acrobat Document" showAsIcon="1" r:id="rId5" imgW="914400" imgH="771480" progId="AcroExch.Document.DC">
                  <p:embed/>
                </p:oleObj>
              </mc:Choice>
              <mc:Fallback>
                <p:oleObj name="Acrobat Document" showAsIcon="1" r:id="rId5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656" y="50760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52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19996"/>
              </p:ext>
            </p:extLst>
          </p:nvPr>
        </p:nvGraphicFramePr>
        <p:xfrm>
          <a:off x="188639" y="188239"/>
          <a:ext cx="6552729" cy="834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/>
                <a:gridCol w="5112568"/>
              </a:tblGrid>
              <a:tr h="279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핵심어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 Word)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정보 및 요약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7887001"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비젼검사기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IOT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발명의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명칭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dirty="0" err="1" smtClean="0"/>
                        <a:t>빅데이터를</a:t>
                      </a:r>
                      <a:r>
                        <a:rPr lang="ko-KR" altLang="en-US" sz="1200" b="0" dirty="0" smtClean="0"/>
                        <a:t> 이용한 자동차 </a:t>
                      </a:r>
                      <a:r>
                        <a:rPr lang="ko-KR" altLang="en-US" sz="1200" b="0" dirty="0" err="1" smtClean="0"/>
                        <a:t>조향장치용</a:t>
                      </a:r>
                      <a:r>
                        <a:rPr lang="ko-KR" altLang="en-US" sz="1200" b="0" dirty="0" smtClean="0"/>
                        <a:t> 볼 조인트의 </a:t>
                      </a:r>
                      <a:endParaRPr lang="en-US" altLang="ko-KR" sz="12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                      실시간 비전 검사방법 </a:t>
                      </a:r>
                      <a:endParaRPr lang="en-US" altLang="ko-KR" sz="12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특허 출원 일자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dirty="0" smtClean="0"/>
                        <a:t>2019.08.30 (</a:t>
                      </a:r>
                      <a:r>
                        <a:rPr lang="ko-KR" altLang="en-US" sz="1200" dirty="0" smtClean="0"/>
                        <a:t>이정석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smtClean="0"/>
                        <a:t>본 발명은 비전 </a:t>
                      </a:r>
                      <a:r>
                        <a:rPr lang="ko-KR" altLang="en-US" sz="1200" dirty="0" err="1" smtClean="0"/>
                        <a:t>카메라부를</a:t>
                      </a:r>
                      <a:r>
                        <a:rPr lang="ko-KR" altLang="en-US" sz="1200" dirty="0" smtClean="0"/>
                        <a:t> 통해 대상물의 상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우 방향을 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smtClean="0"/>
                        <a:t>촬영하여 서버에서 불량 단계를 설정하고 이를 표시하므로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smtClean="0"/>
                        <a:t>관리자가 대상물의 불량 여부를 단계적으로 확인하여 사용 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smtClean="0"/>
                        <a:t>가능한 대상물과 불가능한 대상물을 구분할 수 있으며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smtClean="0"/>
                        <a:t>서버에서 데이터 베이스화되는 불량 단계와 촬영 영상을 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err="1" smtClean="0"/>
                        <a:t>빅데이터화</a:t>
                      </a:r>
                      <a:r>
                        <a:rPr lang="ko-KR" altLang="en-US" sz="1200" dirty="0" smtClean="0"/>
                        <a:t> 하여 다른 대상물을 검사할 때 자동으로 불량 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smtClean="0"/>
                        <a:t>단계를 확인하여 사용 가능 여부를 확인 및 표시할 수 있도록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     </a:t>
                      </a:r>
                      <a:r>
                        <a:rPr lang="ko-KR" altLang="en-US" sz="1200" dirty="0" smtClean="0"/>
                        <a:t> 하는 </a:t>
                      </a:r>
                      <a:r>
                        <a:rPr lang="ko-KR" altLang="en-US" sz="1200" dirty="0" err="1" smtClean="0"/>
                        <a:t>빅데이터를</a:t>
                      </a:r>
                      <a:r>
                        <a:rPr lang="ko-KR" altLang="en-US" sz="1200" dirty="0" smtClean="0"/>
                        <a:t> 이용한 자동차 </a:t>
                      </a:r>
                      <a:r>
                        <a:rPr lang="ko-KR" altLang="en-US" sz="1200" dirty="0" err="1" smtClean="0"/>
                        <a:t>조향장치용</a:t>
                      </a:r>
                      <a:r>
                        <a:rPr lang="ko-KR" altLang="en-US" sz="1200" dirty="0" smtClean="0"/>
                        <a:t> 볼 조인트의 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      </a:t>
                      </a:r>
                      <a:r>
                        <a:rPr lang="ko-KR" altLang="en-US" sz="1200" dirty="0" smtClean="0"/>
                        <a:t>실시간 비전 검사방법에 관한 것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4)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기타 주요 사항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이미지 또는 완성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88" y="3707904"/>
            <a:ext cx="2360328" cy="472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70789"/>
              </p:ext>
            </p:extLst>
          </p:nvPr>
        </p:nvGraphicFramePr>
        <p:xfrm>
          <a:off x="332656" y="50760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crobat Document" showAsIcon="1" r:id="rId5" imgW="914400" imgH="771480" progId="AcroExch.Document.DC">
                  <p:embed/>
                </p:oleObj>
              </mc:Choice>
              <mc:Fallback>
                <p:oleObj name="Acrobat Document" showAsIcon="1" r:id="rId5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656" y="50760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986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498</Words>
  <Application>Microsoft Office PowerPoint</Application>
  <PresentationFormat>화면 슬라이드 쇼(4:3)</PresentationFormat>
  <Paragraphs>72</Paragraphs>
  <Slides>4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Adobe Acrobat Document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2020-10-02T22:56:46Z</dcterms:created>
  <dcterms:modified xsi:type="dcterms:W3CDTF">2020-10-03T07:45:06Z</dcterms:modified>
</cp:coreProperties>
</file>