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7" r:id="rId11"/>
    <p:sldId id="271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8502-3FE3-401A-82AC-FF6343E0683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7DADF-957A-47F6-9C65-E0A65912A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2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CE68-A5A5-476E-8924-449CAF56F30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자동차 소프트웨어 사이트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페스카로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김동호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버튼을 눌러 페이지를 이동할 수 있는 버튼 이벤트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9" y="1986816"/>
            <a:ext cx="6384499" cy="3746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7840490">
            <a:off x="1283566" y="4109762"/>
            <a:ext cx="17399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1986816"/>
            <a:ext cx="436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화살표방향에 버튼을 누르면             아래의 서브페이지까지 내려가는 기능이다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를 사용하여 </a:t>
            </a:r>
            <a:r>
              <a:rPr lang="en-US" altLang="ko-KR" dirty="0" err="1" smtClean="0">
                <a:solidFill>
                  <a:schemeClr val="bg1"/>
                </a:solidFill>
              </a:rPr>
              <a:t>scrollTo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를 사용하여 서브페이지내용이 있는 곳으로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마우스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이용해 페이지를 이동하는 휠 이벤트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9" y="1986816"/>
            <a:ext cx="6384499" cy="37465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7840490">
            <a:off x="4649066" y="3135432"/>
            <a:ext cx="1739900" cy="965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15200" y="1986816"/>
            <a:ext cx="444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서브페이지마다 큰 배경화면이 있는데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화면에서 마우스 </a:t>
            </a:r>
            <a:r>
              <a:rPr lang="ko-KR" altLang="en-US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dirty="0" smtClean="0">
                <a:solidFill>
                  <a:schemeClr val="bg1"/>
                </a:solidFill>
              </a:rPr>
              <a:t> 하면 서브페이지 내용으로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로 마우스 휠 이벤트를 주었고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wheelDelta</a:t>
            </a:r>
            <a:r>
              <a:rPr lang="ko-KR" altLang="en-US" dirty="0" smtClean="0">
                <a:solidFill>
                  <a:schemeClr val="bg1"/>
                </a:solidFill>
              </a:rPr>
              <a:t>를 이용해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위로할때와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아래로할때의</a:t>
            </a:r>
            <a:r>
              <a:rPr lang="ko-KR" altLang="en-US" dirty="0" smtClean="0">
                <a:solidFill>
                  <a:schemeClr val="bg1"/>
                </a:solidFill>
              </a:rPr>
              <a:t> 수치를 </a:t>
            </a:r>
            <a:r>
              <a:rPr lang="ko-KR" altLang="en-US" dirty="0" err="1" smtClean="0">
                <a:solidFill>
                  <a:schemeClr val="bg1"/>
                </a:solidFill>
              </a:rPr>
              <a:t>알아낸후</a:t>
            </a:r>
            <a:r>
              <a:rPr lang="ko-KR" altLang="en-US" dirty="0" smtClean="0">
                <a:solidFill>
                  <a:schemeClr val="bg1"/>
                </a:solidFill>
              </a:rPr>
              <a:t> 코드를 작성하였다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3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</a:rPr>
              <a:t>스크롤에 따른 컨텐츠 보이게 안보이게 하는 스크롤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2" y="1986816"/>
            <a:ext cx="6406553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9000" y="1986816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스크롤을 내리거나 </a:t>
            </a:r>
            <a:r>
              <a:rPr lang="ko-KR" altLang="en-US" dirty="0" err="1" smtClean="0">
                <a:solidFill>
                  <a:schemeClr val="bg1"/>
                </a:solidFill>
              </a:rPr>
              <a:t>휠이벤트를</a:t>
            </a:r>
            <a:r>
              <a:rPr lang="ko-KR" altLang="en-US" dirty="0" smtClean="0">
                <a:solidFill>
                  <a:schemeClr val="bg1"/>
                </a:solidFill>
              </a:rPr>
              <a:t> 통해 서브페이지 </a:t>
            </a:r>
            <a:r>
              <a:rPr lang="ko-KR" altLang="en-US" dirty="0" err="1" smtClean="0">
                <a:solidFill>
                  <a:schemeClr val="bg1"/>
                </a:solidFill>
              </a:rPr>
              <a:t>내용박스로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갈때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글씨가 천천히 나오는 기능이다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스크롤이벤트를 통해 현재의 높이 값을 체크하여 기준 높이가 되면 글씨가 등장하도록 </a:t>
            </a:r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코드를 작성하였다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9909649">
            <a:off x="952500" y="4167942"/>
            <a:ext cx="14986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같은 </a:t>
            </a:r>
            <a:r>
              <a:rPr lang="ko-KR" altLang="en-US" dirty="0">
                <a:solidFill>
                  <a:schemeClr val="bg1"/>
                </a:solidFill>
              </a:rPr>
              <a:t>페이지에서 새로고침없이 컨텐츠를 바꿔 보여주는 기능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300" y="1950839"/>
            <a:ext cx="436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서브메뉴가 </a:t>
            </a:r>
            <a:r>
              <a:rPr lang="en-US" altLang="ko-KR" dirty="0" smtClean="0">
                <a:solidFill>
                  <a:schemeClr val="bg1"/>
                </a:solidFill>
              </a:rPr>
              <a:t>1~4</a:t>
            </a:r>
            <a:r>
              <a:rPr lang="ko-KR" altLang="en-US" dirty="0" smtClean="0">
                <a:solidFill>
                  <a:schemeClr val="bg1"/>
                </a:solidFill>
              </a:rPr>
              <a:t>개 가량이 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 서브메뉴를 누르면 페이지의 새로고침없이 내용이 보인다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타페이지들은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메뉴를 누를 때 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새로고침되어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페이지가 </a:t>
            </a:r>
            <a:r>
              <a:rPr lang="ko-KR" altLang="en-US" dirty="0" err="1" smtClean="0">
                <a:solidFill>
                  <a:schemeClr val="bg1"/>
                </a:solidFill>
              </a:rPr>
              <a:t>위로가게</a:t>
            </a:r>
            <a:r>
              <a:rPr lang="ko-KR" altLang="en-US" dirty="0" smtClean="0">
                <a:solidFill>
                  <a:schemeClr val="bg1"/>
                </a:solidFill>
              </a:rPr>
              <a:t> 되면 조금씩의 시간이 걸려 읽기 귀찮다는 느낌을 받을 때가 있었고 이 부분을 </a:t>
            </a:r>
            <a:r>
              <a:rPr lang="ko-KR" altLang="en-US" dirty="0" err="1" smtClean="0">
                <a:solidFill>
                  <a:schemeClr val="bg1"/>
                </a:solidFill>
              </a:rPr>
              <a:t>리뉴얼을</a:t>
            </a:r>
            <a:r>
              <a:rPr lang="ko-KR" altLang="en-US" dirty="0" smtClean="0">
                <a:solidFill>
                  <a:schemeClr val="bg1"/>
                </a:solidFill>
              </a:rPr>
              <a:t> 해보았다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페이지를 </a:t>
            </a:r>
            <a:r>
              <a:rPr lang="ko-KR" altLang="en-US" dirty="0" err="1" smtClean="0">
                <a:solidFill>
                  <a:schemeClr val="bg1"/>
                </a:solidFill>
              </a:rPr>
              <a:t>서브메뉴의</a:t>
            </a:r>
            <a:r>
              <a:rPr lang="ko-KR" altLang="en-US" dirty="0" smtClean="0">
                <a:solidFill>
                  <a:schemeClr val="bg1"/>
                </a:solidFill>
              </a:rPr>
              <a:t> 개수만큼 틀을 짜고 해당 서브메뉴를 누르면 </a:t>
            </a:r>
            <a:r>
              <a:rPr lang="ko-KR" altLang="en-US" dirty="0" err="1" smtClean="0">
                <a:solidFill>
                  <a:schemeClr val="bg1"/>
                </a:solidFill>
              </a:rPr>
              <a:t>해당메뉴의</a:t>
            </a:r>
            <a:r>
              <a:rPr lang="ko-KR" altLang="en-US" dirty="0" smtClean="0">
                <a:solidFill>
                  <a:schemeClr val="bg1"/>
                </a:solidFill>
              </a:rPr>
              <a:t> 내용에 클래스를 주어 </a:t>
            </a:r>
            <a:r>
              <a:rPr lang="ko-KR" altLang="en-US" dirty="0" err="1" smtClean="0">
                <a:solidFill>
                  <a:schemeClr val="bg1"/>
                </a:solidFill>
              </a:rPr>
              <a:t>프리셋팅된</a:t>
            </a:r>
            <a:r>
              <a:rPr lang="ko-KR" altLang="en-US" dirty="0" smtClean="0">
                <a:solidFill>
                  <a:schemeClr val="bg1"/>
                </a:solidFill>
              </a:rPr>
              <a:t> 내용이 보이게끔 </a:t>
            </a:r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코딩을 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8" y="1986816"/>
            <a:ext cx="6387221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 rot="18707723">
            <a:off x="971550" y="2552700"/>
            <a:ext cx="1460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416050" y="2705725"/>
            <a:ext cx="935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3936" y="254000"/>
            <a:ext cx="5471764" cy="520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사이트 분석 및 기획의도 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" y="1166204"/>
            <a:ext cx="1394399" cy="46048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3" y="1166204"/>
            <a:ext cx="3618019" cy="2123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57" y="6019800"/>
            <a:ext cx="139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메인페이지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8962" y="6007100"/>
            <a:ext cx="2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– 1, 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3" y="3492500"/>
            <a:ext cx="3641293" cy="2134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6369" y="1166204"/>
            <a:ext cx="5451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스크롤 한번당 한 페이지 씩 </a:t>
            </a:r>
            <a:r>
              <a:rPr lang="ko-KR" altLang="en-US" dirty="0" smtClean="0"/>
              <a:t>이동하게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ko-KR" altLang="en-US" dirty="0"/>
              <a:t>기능과 흰색과 검정색의 글씨 조합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간단한 애니메이션을 통해</a:t>
            </a:r>
            <a:r>
              <a:rPr lang="en-US" altLang="ko-KR" dirty="0"/>
              <a:t> </a:t>
            </a:r>
            <a:r>
              <a:rPr lang="ko-KR" altLang="en-US" dirty="0"/>
              <a:t>보는 </a:t>
            </a:r>
            <a:r>
              <a:rPr lang="ko-KR" altLang="en-US" dirty="0" smtClean="0"/>
              <a:t>입장에서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깔끔하면서 </a:t>
            </a:r>
            <a:r>
              <a:rPr lang="ko-KR" altLang="en-US" dirty="0"/>
              <a:t>지루하지 않고 한눈에 </a:t>
            </a:r>
            <a:r>
              <a:rPr lang="ko-KR" altLang="en-US" dirty="0" smtClean="0"/>
              <a:t>잘들어오게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하였으며 </a:t>
            </a:r>
            <a:r>
              <a:rPr lang="ko-KR" altLang="en-US" dirty="0"/>
              <a:t>전하고 싶은 내용을 짧고 </a:t>
            </a:r>
            <a:r>
              <a:rPr lang="ko-KR" altLang="en-US" dirty="0" smtClean="0"/>
              <a:t>간결하게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안내하였다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700737"/>
            <a:ext cx="7038975" cy="2733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9798" y="198437"/>
            <a:ext cx="10515600" cy="727075"/>
          </a:xfrm>
        </p:spPr>
        <p:txBody>
          <a:bodyPr/>
          <a:lstStyle/>
          <a:p>
            <a:pPr algn="ctr"/>
            <a:r>
              <a:rPr lang="ko-KR" altLang="en-US" dirty="0" smtClean="0"/>
              <a:t>사용한 제작기법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8349" y="3233449"/>
            <a:ext cx="323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폰트와 </a:t>
            </a:r>
            <a:r>
              <a:rPr lang="ko-KR" altLang="en-US" sz="3200" dirty="0" err="1" smtClean="0"/>
              <a:t>폰트색상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4" y="4714875"/>
            <a:ext cx="862965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11" y="3818224"/>
            <a:ext cx="2695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90550" y="787400"/>
            <a:ext cx="107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2400" dirty="0" smtClean="0"/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주요기능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2828449"/>
            <a:ext cx="8013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스크롤 한번으로 페이지를 이동할 수 있는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원페이지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휠이벤트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좌우로 넘기면서 내용을 볼 수 있는 슬라이드기능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글씨가 슬롯머신처럼 쏟아지게 보이는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페이지마다 네비게이션바의 색상이 바뀌며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오버시</a:t>
            </a:r>
            <a:r>
              <a:rPr lang="ko-KR" altLang="en-US" sz="2000" dirty="0" smtClean="0">
                <a:solidFill>
                  <a:schemeClr val="bg1"/>
                </a:solidFill>
              </a:rPr>
              <a:t> 밑줄과 색상이 바뀌는 기능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1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스크롤 한번으로 페이지를 이동할 수 있는 </a:t>
            </a:r>
            <a:r>
              <a:rPr lang="ko-KR" altLang="en-US" sz="2400" dirty="0" err="1">
                <a:solidFill>
                  <a:schemeClr val="bg1"/>
                </a:solidFill>
              </a:rPr>
              <a:t>원페이지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휠이벤트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" y="2781300"/>
            <a:ext cx="1017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윈도우에 </a:t>
            </a:r>
            <a:r>
              <a:rPr lang="ko-KR" altLang="en-US" dirty="0" err="1" smtClean="0">
                <a:solidFill>
                  <a:schemeClr val="bg1"/>
                </a:solidFill>
              </a:rPr>
              <a:t>이벤트리스너로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휠이벤트를</a:t>
            </a:r>
            <a:r>
              <a:rPr lang="ko-KR" altLang="en-US" dirty="0" smtClean="0">
                <a:solidFill>
                  <a:schemeClr val="bg1"/>
                </a:solidFill>
              </a:rPr>
              <a:t> 주었고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페이지마다 페이지넘버라는 변수를 주어 각 페이지에 맞게 이동할 수 있게 설정하였다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추후 </a:t>
            </a:r>
            <a:r>
              <a:rPr lang="ko-KR" altLang="en-US" dirty="0" err="1" smtClean="0">
                <a:solidFill>
                  <a:schemeClr val="bg1"/>
                </a:solidFill>
              </a:rPr>
              <a:t>인디케이터를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셋팅할</a:t>
            </a:r>
            <a:r>
              <a:rPr lang="ko-KR" altLang="en-US" dirty="0" smtClean="0">
                <a:solidFill>
                  <a:schemeClr val="bg1"/>
                </a:solidFill>
              </a:rPr>
              <a:t> 때 응용이 가능 할 것으로 보인다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좌우로 넘기면서 내용을 볼 수 있는 슬라이드기능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300" y="1950839"/>
            <a:ext cx="436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화살표 부분의 버튼을 누르면 슬라이드가 넘어가며 슬라이드 맨 오른쪽에 있는 부분이 투명도가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화살표 사이의 바는 슬라이드가 넘어가는 시간을 표시해준다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기능으로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appendChild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insertBefore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사용하였다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986816"/>
            <a:ext cx="6467358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3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글씨가 슬롯머신처럼 쏟아지게 보이는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3" y="1986816"/>
            <a:ext cx="6430272" cy="37465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17600" y="4686300"/>
            <a:ext cx="528320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0600" y="1986816"/>
            <a:ext cx="438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밑줄된</a:t>
            </a:r>
            <a:r>
              <a:rPr lang="ko-KR" altLang="en-US" dirty="0" smtClean="0">
                <a:solidFill>
                  <a:schemeClr val="bg1"/>
                </a:solidFill>
              </a:rPr>
              <a:t> 부분들이 페이지에 도착하면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왼쪽의 숫자와 오른쪽의 숫자가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서로 </a:t>
            </a:r>
            <a:r>
              <a:rPr lang="ko-KR" altLang="en-US" dirty="0" err="1" smtClean="0">
                <a:solidFill>
                  <a:schemeClr val="bg1"/>
                </a:solidFill>
              </a:rPr>
              <a:t>교차하듯</a:t>
            </a:r>
            <a:r>
              <a:rPr lang="ko-KR" altLang="en-US" dirty="0" smtClean="0">
                <a:solidFill>
                  <a:schemeClr val="bg1"/>
                </a:solidFill>
              </a:rPr>
              <a:t> 슬롯머신처럼 보이는 효과이다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의 애니메이션 기능을 사용하였으며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기능으로는 각 페이지마다 준 변수를 활용하여 해당 페이지에 도착하였을 때 라는 </a:t>
            </a:r>
            <a:r>
              <a:rPr lang="ko-KR" altLang="en-US" dirty="0" err="1" smtClean="0">
                <a:solidFill>
                  <a:schemeClr val="bg1"/>
                </a:solidFill>
              </a:rPr>
              <a:t>조건문을</a:t>
            </a:r>
            <a:r>
              <a:rPr lang="ko-KR" altLang="en-US" dirty="0" smtClean="0">
                <a:solidFill>
                  <a:schemeClr val="bg1"/>
                </a:solidFill>
              </a:rPr>
              <a:t> 사용하였다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페이지마다 네비게이션바의 색상이 바뀌며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오버시</a:t>
            </a:r>
            <a:r>
              <a:rPr lang="ko-KR" altLang="en-US" sz="2000" dirty="0" smtClean="0">
                <a:solidFill>
                  <a:schemeClr val="bg1"/>
                </a:solidFill>
              </a:rPr>
              <a:t> 밑줄과 색상이 바뀌는 기능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" y="1986816"/>
            <a:ext cx="5872996" cy="37465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17600" y="4686300"/>
            <a:ext cx="528320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0600" y="1986816"/>
            <a:ext cx="4381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사이트는 메인사이트가 총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개의 페이지로 구성되어있으며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페이지는 화면이 </a:t>
            </a:r>
            <a:r>
              <a:rPr lang="ko-KR" altLang="en-US" dirty="0" err="1" smtClean="0">
                <a:solidFill>
                  <a:schemeClr val="bg1"/>
                </a:solidFill>
              </a:rPr>
              <a:t>검정계열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페이지는 </a:t>
            </a:r>
            <a:r>
              <a:rPr lang="ko-KR" altLang="en-US" dirty="0" err="1" smtClean="0">
                <a:solidFill>
                  <a:schemeClr val="bg1"/>
                </a:solidFill>
              </a:rPr>
              <a:t>흰색계열로</a:t>
            </a:r>
            <a:r>
              <a:rPr lang="ko-KR" altLang="en-US" dirty="0" smtClean="0">
                <a:solidFill>
                  <a:schemeClr val="bg1"/>
                </a:solidFill>
              </a:rPr>
              <a:t> 구성되어있다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네비게이션바의 색상이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자주 </a:t>
            </a:r>
            <a:r>
              <a:rPr lang="ko-KR" altLang="en-US" dirty="0" err="1" smtClean="0">
                <a:solidFill>
                  <a:schemeClr val="bg1"/>
                </a:solidFill>
              </a:rPr>
              <a:t>바뀌어야되기때문에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를 이용하여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 페이지마다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셋팅을</a:t>
            </a:r>
            <a:r>
              <a:rPr lang="ko-KR" altLang="en-US" dirty="0" smtClean="0">
                <a:solidFill>
                  <a:schemeClr val="bg1"/>
                </a:solidFill>
              </a:rPr>
              <a:t> 주었고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바탕이 </a:t>
            </a:r>
            <a:r>
              <a:rPr lang="ko-KR" altLang="en-US" dirty="0" err="1" smtClean="0">
                <a:solidFill>
                  <a:schemeClr val="bg1"/>
                </a:solidFill>
              </a:rPr>
              <a:t>흰색일때와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검정색일때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구분하여 </a:t>
            </a:r>
            <a:r>
              <a:rPr lang="en-US" altLang="ko-KR" dirty="0" err="1" smtClean="0">
                <a:solidFill>
                  <a:schemeClr val="bg1"/>
                </a:solidFill>
              </a:rPr>
              <a:t>Js</a:t>
            </a:r>
            <a:r>
              <a:rPr lang="ko-KR" altLang="en-US" dirty="0" err="1" smtClean="0">
                <a:solidFill>
                  <a:schemeClr val="bg1"/>
                </a:solidFill>
              </a:rPr>
              <a:t>셋팅을</a:t>
            </a:r>
            <a:r>
              <a:rPr lang="ko-KR" altLang="en-US" dirty="0" smtClean="0">
                <a:solidFill>
                  <a:schemeClr val="bg1"/>
                </a:solidFill>
              </a:rPr>
              <a:t> 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90550" y="787400"/>
            <a:ext cx="107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2400" dirty="0" smtClean="0"/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주요기능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2828449"/>
            <a:ext cx="801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버튼을 눌러 페이지를 이동할 수 있는 버튼 이벤트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마우스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이용해 페이지를 이동하는 휠 이벤트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스크롤에 따른 컨텐츠 보이게 안보이게 하는 스크롤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같은 페이지에서 새로고침없이 컨텐츠를 바꿔 보여주는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474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자동차 소프트웨어 사이트  - 페스카로 -</vt:lpstr>
      <vt:lpstr>사이트 분석 및 기획의도 </vt:lpstr>
      <vt:lpstr>사용한 제작기법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소프트웨어 사이트  - 페스카로 -</dc:title>
  <dc:creator>user</dc:creator>
  <cp:lastModifiedBy>user</cp:lastModifiedBy>
  <cp:revision>13</cp:revision>
  <dcterms:created xsi:type="dcterms:W3CDTF">2023-04-03T02:02:38Z</dcterms:created>
  <dcterms:modified xsi:type="dcterms:W3CDTF">2023-04-03T08:18:16Z</dcterms:modified>
</cp:coreProperties>
</file>