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9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1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6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0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6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4569-9FB9-4B29-A447-1CA31BC638E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309C-31B2-4C2B-A7B9-247AFD38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1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5475" y="1190445"/>
            <a:ext cx="1061050" cy="362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9912" y="1190444"/>
            <a:ext cx="1061050" cy="362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8238" y="1190444"/>
            <a:ext cx="1061050" cy="362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좌석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45282" y="5038298"/>
            <a:ext cx="1061050" cy="362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8692319" y="2743435"/>
            <a:ext cx="1104181" cy="1104181"/>
          </a:xfrm>
          <a:prstGeom prst="diamond">
            <a:avLst/>
          </a:prstGeom>
          <a:noFill/>
          <a:ln w="381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8756781" y="2807897"/>
            <a:ext cx="975255" cy="97525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4286" y="60386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아이디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24286" y="681486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4286" y="1298274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4286" y="1915062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24286" y="2488956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신용카드 정보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/>
          <p:cNvCxnSpPr>
            <a:stCxn id="11" idx="6"/>
            <a:endCxn id="5" idx="1"/>
          </p:cNvCxnSpPr>
          <p:nvPr/>
        </p:nvCxnSpPr>
        <p:spPr>
          <a:xfrm>
            <a:off x="1673525" y="314865"/>
            <a:ext cx="1226387" cy="1056734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5" idx="1"/>
          </p:cNvCxnSpPr>
          <p:nvPr/>
        </p:nvCxnSpPr>
        <p:spPr>
          <a:xfrm>
            <a:off x="1673524" y="933809"/>
            <a:ext cx="1226388" cy="43779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5" idx="1"/>
          </p:cNvCxnSpPr>
          <p:nvPr/>
        </p:nvCxnSpPr>
        <p:spPr>
          <a:xfrm flipV="1">
            <a:off x="1673524" y="1371599"/>
            <a:ext cx="1226388" cy="181154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5" idx="1"/>
          </p:cNvCxnSpPr>
          <p:nvPr/>
        </p:nvCxnSpPr>
        <p:spPr>
          <a:xfrm flipV="1">
            <a:off x="1673524" y="1371599"/>
            <a:ext cx="1226388" cy="813157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38" idx="6"/>
            <a:endCxn id="5" idx="1"/>
          </p:cNvCxnSpPr>
          <p:nvPr/>
        </p:nvCxnSpPr>
        <p:spPr>
          <a:xfrm flipV="1">
            <a:off x="1708027" y="1371599"/>
            <a:ext cx="1191885" cy="1378426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4" idx="1"/>
          </p:cNvCxnSpPr>
          <p:nvPr/>
        </p:nvCxnSpPr>
        <p:spPr>
          <a:xfrm>
            <a:off x="3986843" y="1367284"/>
            <a:ext cx="1578632" cy="4316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6" idx="1"/>
          </p:cNvCxnSpPr>
          <p:nvPr/>
        </p:nvCxnSpPr>
        <p:spPr>
          <a:xfrm>
            <a:off x="6626525" y="1367284"/>
            <a:ext cx="2061713" cy="4315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0"/>
            <a:endCxn id="6" idx="2"/>
          </p:cNvCxnSpPr>
          <p:nvPr/>
        </p:nvCxnSpPr>
        <p:spPr>
          <a:xfrm flipH="1" flipV="1">
            <a:off x="9218763" y="1552753"/>
            <a:ext cx="25647" cy="1190682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9250160" y="3847616"/>
            <a:ext cx="25647" cy="1190682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90012" y="2454925"/>
            <a:ext cx="1518015" cy="590199"/>
          </a:xfrm>
          <a:prstGeom prst="ellipse">
            <a:avLst/>
          </a:prstGeom>
          <a:noFill/>
          <a:ln w="190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24286" y="3933999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신용카드 번호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752713" y="3933999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유효기간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 flipV="1">
            <a:off x="936081" y="3045124"/>
            <a:ext cx="25647" cy="1190682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1" idx="0"/>
            <a:endCxn id="38" idx="4"/>
          </p:cNvCxnSpPr>
          <p:nvPr/>
        </p:nvCxnSpPr>
        <p:spPr>
          <a:xfrm flipH="1" flipV="1">
            <a:off x="949020" y="3045124"/>
            <a:ext cx="1528313" cy="888875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659716" y="1160370"/>
            <a:ext cx="1118094" cy="422458"/>
          </a:xfrm>
          <a:prstGeom prst="rect">
            <a:avLst/>
          </a:prstGeom>
          <a:noFill/>
          <a:ln w="381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 flipV="1">
            <a:off x="8659716" y="824175"/>
            <a:ext cx="559046" cy="32852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935096" y="317315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좌석번호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69656" y="5146128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 정보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7518894" y="5219453"/>
            <a:ext cx="1226388" cy="181154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6069656" y="5728411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영화의 이름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연결선 60"/>
          <p:cNvCxnSpPr>
            <a:endCxn id="7" idx="1"/>
          </p:cNvCxnSpPr>
          <p:nvPr/>
        </p:nvCxnSpPr>
        <p:spPr>
          <a:xfrm flipV="1">
            <a:off x="7518894" y="5219453"/>
            <a:ext cx="1226388" cy="763437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069656" y="4514715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상영날짜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/>
          <p:cNvCxnSpPr>
            <a:endCxn id="7" idx="1"/>
          </p:cNvCxnSpPr>
          <p:nvPr/>
        </p:nvCxnSpPr>
        <p:spPr>
          <a:xfrm>
            <a:off x="7518894" y="4769194"/>
            <a:ext cx="1226388" cy="45025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6069656" y="3883302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상영시간 정보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8" name="직선 연결선 67"/>
          <p:cNvCxnSpPr>
            <a:endCxn id="7" idx="1"/>
          </p:cNvCxnSpPr>
          <p:nvPr/>
        </p:nvCxnSpPr>
        <p:spPr>
          <a:xfrm>
            <a:off x="7518894" y="4137781"/>
            <a:ext cx="1226388" cy="1081672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/>
          <p:cNvSpPr/>
          <p:nvPr/>
        </p:nvSpPr>
        <p:spPr>
          <a:xfrm>
            <a:off x="4226107" y="815194"/>
            <a:ext cx="1104181" cy="1104181"/>
          </a:xfrm>
          <a:prstGeom prst="diamond">
            <a:avLst/>
          </a:prstGeom>
          <a:noFill/>
          <a:ln w="381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다이아몬드 47"/>
          <p:cNvSpPr/>
          <p:nvPr/>
        </p:nvSpPr>
        <p:spPr>
          <a:xfrm>
            <a:off x="4290569" y="879656"/>
            <a:ext cx="975255" cy="97525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50693" y="2424020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예약번호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/>
          <p:cNvCxnSpPr>
            <a:endCxn id="4" idx="2"/>
          </p:cNvCxnSpPr>
          <p:nvPr/>
        </p:nvCxnSpPr>
        <p:spPr>
          <a:xfrm flipV="1">
            <a:off x="4602783" y="1552754"/>
            <a:ext cx="1493217" cy="1104182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564394" y="2424020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예약날짜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 flipV="1">
            <a:off x="6098875" y="1509504"/>
            <a:ext cx="25647" cy="1190682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7078095" y="2402457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결제금액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H="1" flipV="1">
            <a:off x="6153044" y="1611040"/>
            <a:ext cx="1477141" cy="1024333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9209666" y="460551"/>
            <a:ext cx="1264242" cy="72606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732036" y="305391"/>
            <a:ext cx="1449239" cy="508958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요금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08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2020-11-10T13:30:06Z</dcterms:created>
  <dcterms:modified xsi:type="dcterms:W3CDTF">2020-12-08T03:36:29Z</dcterms:modified>
</cp:coreProperties>
</file>