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48F7-C5D8-445D-8741-EE3292056FB6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A53F-7777-412A-BF06-3E59294D0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0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48F7-C5D8-445D-8741-EE3292056FB6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A53F-7777-412A-BF06-3E59294D0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23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48F7-C5D8-445D-8741-EE3292056FB6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A53F-7777-412A-BF06-3E59294D0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18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48F7-C5D8-445D-8741-EE3292056FB6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A53F-7777-412A-BF06-3E59294D0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43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48F7-C5D8-445D-8741-EE3292056FB6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A53F-7777-412A-BF06-3E59294D0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5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48F7-C5D8-445D-8741-EE3292056FB6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A53F-7777-412A-BF06-3E59294D0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60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48F7-C5D8-445D-8741-EE3292056FB6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A53F-7777-412A-BF06-3E59294D0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20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48F7-C5D8-445D-8741-EE3292056FB6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A53F-7777-412A-BF06-3E59294D0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03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48F7-C5D8-445D-8741-EE3292056FB6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A53F-7777-412A-BF06-3E59294D0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9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48F7-C5D8-445D-8741-EE3292056FB6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A53F-7777-412A-BF06-3E59294D0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94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48F7-C5D8-445D-8741-EE3292056FB6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A53F-7777-412A-BF06-3E59294D0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94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E48F7-C5D8-445D-8741-EE3292056FB6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0A53F-7777-412A-BF06-3E59294D0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30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628800"/>
            <a:ext cx="2484276" cy="3816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42" y="3610331"/>
            <a:ext cx="476247" cy="8119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58" y="4590614"/>
            <a:ext cx="517431" cy="8162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5173" y="10705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혼령 시스템</a:t>
            </a:r>
            <a:endParaRPr lang="ko-KR" altLang="en-US" sz="2800" b="1" dirty="0"/>
          </a:p>
        </p:txBody>
      </p:sp>
      <p:sp>
        <p:nvSpPr>
          <p:cNvPr id="8" name="갈매기형 수장 7"/>
          <p:cNvSpPr/>
          <p:nvPr/>
        </p:nvSpPr>
        <p:spPr>
          <a:xfrm>
            <a:off x="215516" y="116632"/>
            <a:ext cx="432048" cy="504056"/>
          </a:xfrm>
          <a:prstGeom prst="chevron">
            <a:avLst/>
          </a:prstGeom>
          <a:gradFill>
            <a:gsLst>
              <a:gs pos="0">
                <a:srgbClr val="92D050"/>
              </a:gs>
              <a:gs pos="25000">
                <a:schemeClr val="accent3">
                  <a:lumMod val="75000"/>
                </a:schemeClr>
              </a:gs>
              <a:gs pos="75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갈매기형 수장 8"/>
          <p:cNvSpPr/>
          <p:nvPr/>
        </p:nvSpPr>
        <p:spPr>
          <a:xfrm>
            <a:off x="551738" y="116632"/>
            <a:ext cx="432048" cy="504056"/>
          </a:xfrm>
          <a:prstGeom prst="chevron">
            <a:avLst/>
          </a:prstGeom>
          <a:gradFill>
            <a:gsLst>
              <a:gs pos="0">
                <a:srgbClr val="92D050"/>
              </a:gs>
              <a:gs pos="25000">
                <a:schemeClr val="accent3">
                  <a:lumMod val="75000"/>
                </a:schemeClr>
              </a:gs>
              <a:gs pos="75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89" y="4650993"/>
            <a:ext cx="483805" cy="69546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260" y="2173302"/>
            <a:ext cx="858811" cy="75894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136260" y="2009063"/>
            <a:ext cx="864096" cy="123793"/>
          </a:xfrm>
          <a:prstGeom prst="rect">
            <a:avLst/>
          </a:prstGeom>
          <a:solidFill>
            <a:srgbClr val="FF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000356" y="4998728"/>
            <a:ext cx="360040" cy="303813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360396" y="4650993"/>
            <a:ext cx="360040" cy="303813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77633" y="4422232"/>
            <a:ext cx="576064" cy="123793"/>
          </a:xfrm>
          <a:prstGeom prst="rect">
            <a:avLst/>
          </a:prstGeom>
          <a:solidFill>
            <a:srgbClr val="FF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각형 15"/>
          <p:cNvSpPr/>
          <p:nvPr/>
        </p:nvSpPr>
        <p:spPr>
          <a:xfrm>
            <a:off x="512834" y="908720"/>
            <a:ext cx="336222" cy="432048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2834" y="908720"/>
            <a:ext cx="2042942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  예상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UI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이미</a:t>
            </a:r>
            <a:r>
              <a:rPr lang="ko-KR" altLang="en-US" sz="1400" b="1" dirty="0">
                <a:solidFill>
                  <a:schemeClr val="tx1"/>
                </a:solidFill>
              </a:rPr>
              <a:t>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2987824" y="3109467"/>
            <a:ext cx="648072" cy="855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2822" y="5634639"/>
            <a:ext cx="4093194" cy="1080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schemeClr val="tx1"/>
                </a:solidFill>
              </a:rPr>
              <a:t>지정해놓은 순서대로 영웅이 출전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79912" y="1628800"/>
            <a:ext cx="2484276" cy="3816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12449">
            <a:off x="4592644" y="2173302"/>
            <a:ext cx="858811" cy="758949"/>
          </a:xfrm>
          <a:prstGeom prst="rect">
            <a:avLst/>
          </a:prstGeom>
        </p:spPr>
      </p:pic>
      <p:sp>
        <p:nvSpPr>
          <p:cNvPr id="22" name="도넛 21"/>
          <p:cNvSpPr/>
          <p:nvPr/>
        </p:nvSpPr>
        <p:spPr>
          <a:xfrm rot="3094248">
            <a:off x="5041739" y="2189160"/>
            <a:ext cx="609210" cy="231551"/>
          </a:xfrm>
          <a:prstGeom prst="donu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34273" y="1947166"/>
            <a:ext cx="864096" cy="12379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534561"/>
            <a:ext cx="476247" cy="81190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334" y="3610331"/>
            <a:ext cx="517431" cy="81622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775" y="4622317"/>
            <a:ext cx="483805" cy="695469"/>
          </a:xfrm>
          <a:prstGeom prst="rect">
            <a:avLst/>
          </a:prstGeom>
        </p:spPr>
      </p:pic>
      <p:sp>
        <p:nvSpPr>
          <p:cNvPr id="27" name="타원 26"/>
          <p:cNvSpPr/>
          <p:nvPr/>
        </p:nvSpPr>
        <p:spPr>
          <a:xfrm>
            <a:off x="1039510" y="4016281"/>
            <a:ext cx="238123" cy="204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28" name="타원 27"/>
          <p:cNvSpPr/>
          <p:nvPr/>
        </p:nvSpPr>
        <p:spPr>
          <a:xfrm>
            <a:off x="1010042" y="5342820"/>
            <a:ext cx="238123" cy="204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sp>
        <p:nvSpPr>
          <p:cNvPr id="29" name="타원 28"/>
          <p:cNvSpPr/>
          <p:nvPr/>
        </p:nvSpPr>
        <p:spPr>
          <a:xfrm>
            <a:off x="515011" y="5342820"/>
            <a:ext cx="238123" cy="204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30" name="곱셈 기호 29"/>
          <p:cNvSpPr/>
          <p:nvPr/>
        </p:nvSpPr>
        <p:spPr>
          <a:xfrm>
            <a:off x="3779912" y="4654469"/>
            <a:ext cx="562689" cy="648072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곱셈 기호 30"/>
          <p:cNvSpPr/>
          <p:nvPr/>
        </p:nvSpPr>
        <p:spPr>
          <a:xfrm>
            <a:off x="4280645" y="4646015"/>
            <a:ext cx="562689" cy="648072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734018" y="4422232"/>
            <a:ext cx="576064" cy="123793"/>
          </a:xfrm>
          <a:prstGeom prst="rect">
            <a:avLst/>
          </a:prstGeom>
          <a:solidFill>
            <a:srgbClr val="FF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436096" y="4998728"/>
            <a:ext cx="360040" cy="303813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796136" y="4650993"/>
            <a:ext cx="360040" cy="303813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>
            <a:off x="6516216" y="3109467"/>
            <a:ext cx="648072" cy="855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454603" y="1628800"/>
            <a:ext cx="2484276" cy="3816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611" y="4534561"/>
            <a:ext cx="476247" cy="811901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025" y="3610331"/>
            <a:ext cx="517431" cy="81622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466" y="4622317"/>
            <a:ext cx="483805" cy="695469"/>
          </a:xfrm>
          <a:prstGeom prst="rect">
            <a:avLst/>
          </a:prstGeom>
        </p:spPr>
      </p:pic>
      <p:sp>
        <p:nvSpPr>
          <p:cNvPr id="40" name="곱셈 기호 39"/>
          <p:cNvSpPr/>
          <p:nvPr/>
        </p:nvSpPr>
        <p:spPr>
          <a:xfrm>
            <a:off x="7454603" y="4654469"/>
            <a:ext cx="562689" cy="648072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곱셈 기호 40"/>
          <p:cNvSpPr/>
          <p:nvPr/>
        </p:nvSpPr>
        <p:spPr>
          <a:xfrm>
            <a:off x="7955336" y="4646015"/>
            <a:ext cx="562689" cy="648072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408709" y="4422232"/>
            <a:ext cx="576064" cy="123793"/>
          </a:xfrm>
          <a:prstGeom prst="rect">
            <a:avLst/>
          </a:prstGeom>
          <a:solidFill>
            <a:srgbClr val="FF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9110787" y="4998728"/>
            <a:ext cx="360040" cy="303813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9470827" y="4650993"/>
            <a:ext cx="360040" cy="303813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245334" y="3210221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WIN !</a:t>
            </a:r>
            <a:endParaRPr lang="ko-KR" altLang="en-US" sz="2000" b="1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215" y="1841775"/>
            <a:ext cx="741738" cy="926319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8493259" y="2377119"/>
            <a:ext cx="304994" cy="33237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139" y="368660"/>
            <a:ext cx="535800" cy="669133"/>
          </a:xfrm>
          <a:prstGeom prst="rect">
            <a:avLst/>
          </a:prstGeom>
        </p:spPr>
      </p:pic>
      <p:sp>
        <p:nvSpPr>
          <p:cNvPr id="49" name="타원 48"/>
          <p:cNvSpPr/>
          <p:nvPr/>
        </p:nvSpPr>
        <p:spPr>
          <a:xfrm>
            <a:off x="6510167" y="1631379"/>
            <a:ext cx="244198" cy="240089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00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rojectW\Artworks\06. UI\시안\Contents4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76672"/>
            <a:ext cx="2522903" cy="43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>
          <a:xfrm rot="16200000">
            <a:off x="2233051" y="2323241"/>
            <a:ext cx="1296144" cy="432048"/>
          </a:xfrm>
          <a:prstGeom prst="rightArrow">
            <a:avLst>
              <a:gd name="adj1" fmla="val 50000"/>
              <a:gd name="adj2" fmla="val 117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500m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이</a:t>
            </a:r>
            <a:r>
              <a:rPr lang="ko-KR" altLang="en-US" sz="1400" b="1" dirty="0">
                <a:solidFill>
                  <a:schemeClr val="tx1"/>
                </a:solidFill>
              </a:rPr>
              <a:t>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436530" y="2143221"/>
            <a:ext cx="57606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ProjectW\Artworks\06. UI\시안\Contents4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76672"/>
            <a:ext cx="2522903" cy="43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순서도: 처리 7"/>
          <p:cNvSpPr/>
          <p:nvPr/>
        </p:nvSpPr>
        <p:spPr>
          <a:xfrm>
            <a:off x="5293391" y="1358796"/>
            <a:ext cx="2520280" cy="494474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누군가의 기억을 얻었습니다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혼령과 함께 사용하시겠습니까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67046" y="185327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Y / 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2834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른쪽 화살표 3"/>
          <p:cNvSpPr/>
          <p:nvPr/>
        </p:nvSpPr>
        <p:spPr>
          <a:xfrm>
            <a:off x="5076056" y="2071213"/>
            <a:ext cx="57606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D:\ProjectW\Artworks\06. UI\시안\Contents4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04664"/>
            <a:ext cx="2522903" cy="43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순서도: 처리 5"/>
          <p:cNvSpPr/>
          <p:nvPr/>
        </p:nvSpPr>
        <p:spPr>
          <a:xfrm>
            <a:off x="5941463" y="1286788"/>
            <a:ext cx="2520280" cy="494474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기억이 더욱 선명해졌습니다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1282085" y="1061277"/>
            <a:ext cx="2521591" cy="436685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로 구부러진 리본 7"/>
          <p:cNvSpPr/>
          <p:nvPr/>
        </p:nvSpPr>
        <p:spPr>
          <a:xfrm>
            <a:off x="1385231" y="4154015"/>
            <a:ext cx="2315298" cy="407880"/>
          </a:xfrm>
          <a:prstGeom prst="ellipseRibbon">
            <a:avLst>
              <a:gd name="adj1" fmla="val 25000"/>
              <a:gd name="adj2" fmla="val 60671"/>
              <a:gd name="adj3" fmla="val 12500"/>
            </a:avLst>
          </a:prstGeom>
          <a:solidFill>
            <a:schemeClr val="accent1">
              <a:alpha val="76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아폰소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119823" y="1795345"/>
            <a:ext cx="846113" cy="369332"/>
            <a:chOff x="4717449" y="1375318"/>
            <a:chExt cx="846113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4717449" y="13753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★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13753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★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48064" y="13753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★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751508" y="2242564"/>
            <a:ext cx="1582743" cy="1989338"/>
            <a:chOff x="4357409" y="1430609"/>
            <a:chExt cx="1414123" cy="1531967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7409" y="1430609"/>
              <a:ext cx="1414123" cy="153196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4171" y="1490588"/>
              <a:ext cx="919166" cy="1412008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2182044" y="144469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획득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왼쪽 화살표 16"/>
          <p:cNvSpPr/>
          <p:nvPr/>
        </p:nvSpPr>
        <p:spPr>
          <a:xfrm>
            <a:off x="1422033" y="1138732"/>
            <a:ext cx="227189" cy="288032"/>
          </a:xfrm>
          <a:prstGeom prst="leftArrow">
            <a:avLst/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34227" y="4667124"/>
            <a:ext cx="1817306" cy="2880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스테이터스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634227" y="5027164"/>
            <a:ext cx="1817306" cy="2880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열전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62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rojectW\Artworks\06. UI\시안\Contents4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0324" y="44624"/>
            <a:ext cx="2522903" cy="43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순서도: 처리 4"/>
          <p:cNvSpPr/>
          <p:nvPr/>
        </p:nvSpPr>
        <p:spPr>
          <a:xfrm>
            <a:off x="-529013" y="926748"/>
            <a:ext cx="2520280" cy="494474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누군가의 기억을 얻었습니다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혼령과 함께 사용하시겠습니까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4642" y="142122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Y / N</a:t>
            </a:r>
            <a:endParaRPr lang="ko-KR" altLang="en-US" b="1" dirty="0"/>
          </a:p>
        </p:txBody>
      </p:sp>
      <p:sp>
        <p:nvSpPr>
          <p:cNvPr id="7" name="오른쪽 화살표 6"/>
          <p:cNvSpPr/>
          <p:nvPr/>
        </p:nvSpPr>
        <p:spPr>
          <a:xfrm>
            <a:off x="2277988" y="1832005"/>
            <a:ext cx="57606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741372" y="1412257"/>
            <a:ext cx="386484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2" descr="D:\ProjectW\Artworks\06. UI\시안\Contents4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605" y="44624"/>
            <a:ext cx="2522903" cy="43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오른쪽 화살표 43"/>
          <p:cNvSpPr/>
          <p:nvPr/>
        </p:nvSpPr>
        <p:spPr>
          <a:xfrm>
            <a:off x="6024400" y="1832005"/>
            <a:ext cx="57606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 rot="16200000">
            <a:off x="3790984" y="1622882"/>
            <a:ext cx="1296144" cy="432048"/>
          </a:xfrm>
          <a:prstGeom prst="rightArrow">
            <a:avLst>
              <a:gd name="adj1" fmla="val 50000"/>
              <a:gd name="adj2" fmla="val 117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500m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이</a:t>
            </a:r>
            <a:r>
              <a:rPr lang="ko-KR" altLang="en-US" sz="1400" b="1" dirty="0">
                <a:solidFill>
                  <a:schemeClr val="tx1"/>
                </a:solidFill>
              </a:rPr>
              <a:t>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46" name="Picture 2" descr="D:\ProjectW\Artworks\06. UI\시안\Contents4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508" y="44624"/>
            <a:ext cx="2522903" cy="43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순서도: 처리 46"/>
          <p:cNvSpPr/>
          <p:nvPr/>
        </p:nvSpPr>
        <p:spPr>
          <a:xfrm>
            <a:off x="6952166" y="917783"/>
            <a:ext cx="2520280" cy="494474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누군가의 기억을 얻었습니다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기억이 더욱 선명해집니다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6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-1404664" y="1084448"/>
            <a:ext cx="2240794" cy="375868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도넛 4"/>
          <p:cNvSpPr/>
          <p:nvPr/>
        </p:nvSpPr>
        <p:spPr>
          <a:xfrm>
            <a:off x="-1230630" y="2012006"/>
            <a:ext cx="360040" cy="36004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도넛 5"/>
          <p:cNvSpPr/>
          <p:nvPr/>
        </p:nvSpPr>
        <p:spPr>
          <a:xfrm>
            <a:off x="-714055" y="2012006"/>
            <a:ext cx="360040" cy="36004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도넛 6"/>
          <p:cNvSpPr/>
          <p:nvPr/>
        </p:nvSpPr>
        <p:spPr>
          <a:xfrm>
            <a:off x="-209817" y="2012006"/>
            <a:ext cx="360040" cy="36004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도넛 7"/>
          <p:cNvSpPr/>
          <p:nvPr/>
        </p:nvSpPr>
        <p:spPr>
          <a:xfrm>
            <a:off x="260066" y="2012006"/>
            <a:ext cx="360040" cy="36004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142" y="2531306"/>
            <a:ext cx="468119" cy="584610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-1236574" y="2871825"/>
            <a:ext cx="199695" cy="209762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도넛 10"/>
          <p:cNvSpPr/>
          <p:nvPr/>
        </p:nvSpPr>
        <p:spPr>
          <a:xfrm>
            <a:off x="-724819" y="2643591"/>
            <a:ext cx="360040" cy="36004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도넛 11"/>
          <p:cNvSpPr/>
          <p:nvPr/>
        </p:nvSpPr>
        <p:spPr>
          <a:xfrm>
            <a:off x="-220581" y="2643591"/>
            <a:ext cx="360040" cy="36004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-356275" y="3340682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-356275" y="3740198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-356275" y="4100238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화살표 15"/>
          <p:cNvSpPr/>
          <p:nvPr/>
        </p:nvSpPr>
        <p:spPr>
          <a:xfrm>
            <a:off x="-1344225" y="1128460"/>
            <a:ext cx="227189" cy="288032"/>
          </a:xfrm>
          <a:prstGeom prst="leftArrow">
            <a:avLst/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-938859" y="1221972"/>
            <a:ext cx="1309184" cy="399530"/>
            <a:chOff x="4090457" y="1758637"/>
            <a:chExt cx="1309184" cy="399530"/>
          </a:xfrm>
        </p:grpSpPr>
        <p:sp>
          <p:nvSpPr>
            <p:cNvPr id="18" name="타원 17"/>
            <p:cNvSpPr/>
            <p:nvPr/>
          </p:nvSpPr>
          <p:spPr>
            <a:xfrm>
              <a:off x="4090457" y="1758637"/>
              <a:ext cx="406373" cy="399530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58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96830" y="180451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 smtClean="0"/>
                <a:t>인벤토리</a:t>
              </a:r>
              <a:endParaRPr lang="ko-KR" altLang="en-US" sz="1400" dirty="0"/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66" y="2540473"/>
            <a:ext cx="472325" cy="47232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425" y="2823611"/>
            <a:ext cx="771944" cy="771944"/>
          </a:xfrm>
          <a:prstGeom prst="rect">
            <a:avLst/>
          </a:prstGeom>
        </p:spPr>
      </p:pic>
      <p:sp>
        <p:nvSpPr>
          <p:cNvPr id="23" name="순서도: 처리 22"/>
          <p:cNvSpPr/>
          <p:nvPr/>
        </p:nvSpPr>
        <p:spPr>
          <a:xfrm>
            <a:off x="1961744" y="1084448"/>
            <a:ext cx="2240794" cy="375868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2427549" y="1221909"/>
            <a:ext cx="1309184" cy="399530"/>
            <a:chOff x="4090457" y="1758637"/>
            <a:chExt cx="1309184" cy="399530"/>
          </a:xfrm>
        </p:grpSpPr>
        <p:sp>
          <p:nvSpPr>
            <p:cNvPr id="25" name="타원 24"/>
            <p:cNvSpPr/>
            <p:nvPr/>
          </p:nvSpPr>
          <p:spPr>
            <a:xfrm>
              <a:off x="4090457" y="1758637"/>
              <a:ext cx="406373" cy="399530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58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96830" y="180451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 smtClean="0"/>
                <a:t>인벤토리</a:t>
              </a:r>
              <a:endParaRPr lang="ko-KR" altLang="en-US" sz="14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749425" y="1963183"/>
            <a:ext cx="1253869" cy="6309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누군가의 기억</a:t>
            </a:r>
            <a:endParaRPr lang="en-US" altLang="ko-KR" sz="1200" dirty="0" smtClean="0"/>
          </a:p>
          <a:p>
            <a:endParaRPr lang="en-US" altLang="ko-KR" sz="500" dirty="0" smtClean="0"/>
          </a:p>
          <a:p>
            <a:r>
              <a:rPr lang="ko-KR" altLang="en-US" sz="900" dirty="0" smtClean="0"/>
              <a:t>누적</a:t>
            </a:r>
            <a:r>
              <a:rPr lang="en-US" altLang="ko-KR" sz="900" dirty="0" smtClean="0"/>
              <a:t>4km</a:t>
            </a:r>
          </a:p>
          <a:p>
            <a:r>
              <a:rPr lang="ko-KR" altLang="en-US" sz="900" dirty="0" smtClean="0"/>
              <a:t>기억의 조각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통치자</a:t>
            </a:r>
            <a:endParaRPr lang="en-US" altLang="ko-KR" sz="900" dirty="0" smtClean="0"/>
          </a:p>
        </p:txBody>
      </p:sp>
      <p:sp>
        <p:nvSpPr>
          <p:cNvPr id="28" name="왼쪽 화살표 27"/>
          <p:cNvSpPr/>
          <p:nvPr/>
        </p:nvSpPr>
        <p:spPr>
          <a:xfrm>
            <a:off x="2017494" y="1128460"/>
            <a:ext cx="227189" cy="288032"/>
          </a:xfrm>
          <a:prstGeom prst="leftArrow">
            <a:avLst/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334" y="1961281"/>
            <a:ext cx="613241" cy="613241"/>
          </a:xfrm>
          <a:prstGeom prst="rect">
            <a:avLst/>
          </a:prstGeom>
        </p:spPr>
      </p:pic>
      <p:sp>
        <p:nvSpPr>
          <p:cNvPr id="31" name="순서도: 처리 30"/>
          <p:cNvSpPr/>
          <p:nvPr/>
        </p:nvSpPr>
        <p:spPr>
          <a:xfrm>
            <a:off x="2044512" y="2714994"/>
            <a:ext cx="972108" cy="340616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아이템 사용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순서도: 처리 31"/>
          <p:cNvSpPr/>
          <p:nvPr/>
        </p:nvSpPr>
        <p:spPr>
          <a:xfrm>
            <a:off x="3147662" y="2714994"/>
            <a:ext cx="972108" cy="340616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아이템 판매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05144" y="2482995"/>
            <a:ext cx="582168" cy="5726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처리 33"/>
          <p:cNvSpPr/>
          <p:nvPr/>
        </p:nvSpPr>
        <p:spPr>
          <a:xfrm>
            <a:off x="5076056" y="1110518"/>
            <a:ext cx="2240794" cy="375868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도넛 34"/>
          <p:cNvSpPr/>
          <p:nvPr/>
        </p:nvSpPr>
        <p:spPr>
          <a:xfrm>
            <a:off x="5250090" y="2038076"/>
            <a:ext cx="360040" cy="36004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도넛 35"/>
          <p:cNvSpPr/>
          <p:nvPr/>
        </p:nvSpPr>
        <p:spPr>
          <a:xfrm>
            <a:off x="5766665" y="2038076"/>
            <a:ext cx="360040" cy="36004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도넛 36"/>
          <p:cNvSpPr/>
          <p:nvPr/>
        </p:nvSpPr>
        <p:spPr>
          <a:xfrm>
            <a:off x="6270903" y="2038076"/>
            <a:ext cx="360040" cy="36004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도넛 37"/>
          <p:cNvSpPr/>
          <p:nvPr/>
        </p:nvSpPr>
        <p:spPr>
          <a:xfrm>
            <a:off x="6740786" y="2038076"/>
            <a:ext cx="360040" cy="36004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578" y="2557376"/>
            <a:ext cx="468119" cy="584610"/>
          </a:xfrm>
          <a:prstGeom prst="rect">
            <a:avLst/>
          </a:prstGeom>
        </p:spPr>
      </p:pic>
      <p:sp>
        <p:nvSpPr>
          <p:cNvPr id="40" name="타원 39"/>
          <p:cNvSpPr/>
          <p:nvPr/>
        </p:nvSpPr>
        <p:spPr>
          <a:xfrm>
            <a:off x="5244146" y="2897895"/>
            <a:ext cx="199695" cy="209762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도넛 40"/>
          <p:cNvSpPr/>
          <p:nvPr/>
        </p:nvSpPr>
        <p:spPr>
          <a:xfrm>
            <a:off x="5755901" y="2669661"/>
            <a:ext cx="360040" cy="36004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도넛 41"/>
          <p:cNvSpPr/>
          <p:nvPr/>
        </p:nvSpPr>
        <p:spPr>
          <a:xfrm>
            <a:off x="6260139" y="2669661"/>
            <a:ext cx="360040" cy="36004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124445" y="3366752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6124445" y="3766268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124445" y="4126308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왼쪽 화살표 45"/>
          <p:cNvSpPr/>
          <p:nvPr/>
        </p:nvSpPr>
        <p:spPr>
          <a:xfrm>
            <a:off x="5136495" y="1154530"/>
            <a:ext cx="227189" cy="288032"/>
          </a:xfrm>
          <a:prstGeom prst="leftArrow">
            <a:avLst/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5541861" y="1248042"/>
            <a:ext cx="1309184" cy="399530"/>
            <a:chOff x="4090457" y="1758637"/>
            <a:chExt cx="1309184" cy="399530"/>
          </a:xfrm>
        </p:grpSpPr>
        <p:sp>
          <p:nvSpPr>
            <p:cNvPr id="48" name="타원 47"/>
            <p:cNvSpPr/>
            <p:nvPr/>
          </p:nvSpPr>
          <p:spPr>
            <a:xfrm>
              <a:off x="4090457" y="1758637"/>
              <a:ext cx="406373" cy="399530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58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96830" y="180451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 smtClean="0"/>
                <a:t>인벤토리</a:t>
              </a:r>
              <a:endParaRPr lang="ko-KR" altLang="en-US" sz="1400" dirty="0"/>
            </a:p>
          </p:txBody>
        </p:sp>
      </p:grpSp>
      <p:pic>
        <p:nvPicPr>
          <p:cNvPr id="50" name="그림 49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786" y="2566543"/>
            <a:ext cx="472325" cy="472325"/>
          </a:xfrm>
          <a:prstGeom prst="rect">
            <a:avLst/>
          </a:prstGeom>
        </p:spPr>
      </p:pic>
      <p:sp>
        <p:nvSpPr>
          <p:cNvPr id="53" name="오른쪽 화살표 52"/>
          <p:cNvSpPr/>
          <p:nvPr/>
        </p:nvSpPr>
        <p:spPr>
          <a:xfrm>
            <a:off x="1142799" y="2406662"/>
            <a:ext cx="57606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오른쪽 화살표 53"/>
          <p:cNvSpPr/>
          <p:nvPr/>
        </p:nvSpPr>
        <p:spPr>
          <a:xfrm>
            <a:off x="4373906" y="2380592"/>
            <a:ext cx="57606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5117553" y="2585517"/>
            <a:ext cx="582168" cy="5726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863" y="4208256"/>
            <a:ext cx="771944" cy="771944"/>
          </a:xfrm>
          <a:prstGeom prst="rect">
            <a:avLst/>
          </a:prstGeom>
        </p:spPr>
      </p:pic>
      <p:sp>
        <p:nvSpPr>
          <p:cNvPr id="60" name="순서도: 처리 59"/>
          <p:cNvSpPr/>
          <p:nvPr/>
        </p:nvSpPr>
        <p:spPr>
          <a:xfrm>
            <a:off x="8381472" y="1110894"/>
            <a:ext cx="2239200" cy="375826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아래로 구부러진 리본 60"/>
          <p:cNvSpPr/>
          <p:nvPr/>
        </p:nvSpPr>
        <p:spPr>
          <a:xfrm>
            <a:off x="8425965" y="3709116"/>
            <a:ext cx="2150213" cy="407880"/>
          </a:xfrm>
          <a:prstGeom prst="ellipseRibbon">
            <a:avLst>
              <a:gd name="adj1" fmla="val 25000"/>
              <a:gd name="adj2" fmla="val 60671"/>
              <a:gd name="adj3" fmla="val 12500"/>
            </a:avLst>
          </a:prstGeom>
          <a:solidFill>
            <a:schemeClr val="accent1">
              <a:alpha val="76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아폰소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9116779" y="1376200"/>
            <a:ext cx="846113" cy="369332"/>
            <a:chOff x="4717449" y="1375318"/>
            <a:chExt cx="846113" cy="369332"/>
          </a:xfrm>
        </p:grpSpPr>
        <p:sp>
          <p:nvSpPr>
            <p:cNvPr id="63" name="TextBox 62"/>
            <p:cNvSpPr txBox="1"/>
            <p:nvPr/>
          </p:nvSpPr>
          <p:spPr>
            <a:xfrm>
              <a:off x="4717449" y="13753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★</a:t>
              </a:r>
              <a:endParaRPr lang="ko-KR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932040" y="13753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★</a:t>
              </a:r>
              <a:endParaRPr lang="ko-KR" alt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48064" y="13753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★</a:t>
              </a:r>
              <a:endParaRPr lang="ko-KR" altLang="en-US" dirty="0"/>
            </a:p>
          </p:txBody>
        </p:sp>
      </p:grpSp>
      <p:pic>
        <p:nvPicPr>
          <p:cNvPr id="67" name="그림 6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464" y="1776314"/>
            <a:ext cx="1582743" cy="198934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650" y="1795737"/>
            <a:ext cx="1028767" cy="1833567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9179000" y="112474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획득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0" name="왼쪽 화살표 69"/>
          <p:cNvSpPr/>
          <p:nvPr/>
        </p:nvSpPr>
        <p:spPr>
          <a:xfrm>
            <a:off x="8475322" y="1128460"/>
            <a:ext cx="227189" cy="288032"/>
          </a:xfrm>
          <a:prstGeom prst="leftArrow">
            <a:avLst/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8630380" y="4247052"/>
            <a:ext cx="1817306" cy="468120"/>
            <a:chOff x="8609412" y="4365104"/>
            <a:chExt cx="1817306" cy="468120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8609412" y="4365104"/>
              <a:ext cx="1817306" cy="18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 smtClean="0">
                  <a:solidFill>
                    <a:schemeClr val="tx1"/>
                  </a:solidFill>
                </a:rPr>
                <a:t>스테이터스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8609412" y="4653224"/>
              <a:ext cx="1817306" cy="18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열전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오른쪽 화살표 86"/>
          <p:cNvSpPr/>
          <p:nvPr/>
        </p:nvSpPr>
        <p:spPr>
          <a:xfrm>
            <a:off x="7578048" y="2380592"/>
            <a:ext cx="57606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순서도: 처리 87"/>
          <p:cNvSpPr/>
          <p:nvPr/>
        </p:nvSpPr>
        <p:spPr>
          <a:xfrm>
            <a:off x="5207449" y="3612843"/>
            <a:ext cx="1978084" cy="494474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누군가의 기억을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사용합니</a:t>
            </a:r>
            <a:r>
              <a:rPr lang="ko-KR" altLang="en-US" sz="1200" b="1" dirty="0">
                <a:solidFill>
                  <a:schemeClr val="tx1"/>
                </a:solidFill>
              </a:rPr>
              <a:t>다</a:t>
            </a:r>
          </a:p>
        </p:txBody>
      </p:sp>
      <p:sp>
        <p:nvSpPr>
          <p:cNvPr id="89" name="순서도: 처리 88"/>
          <p:cNvSpPr/>
          <p:nvPr/>
        </p:nvSpPr>
        <p:spPr>
          <a:xfrm>
            <a:off x="5198823" y="4125247"/>
            <a:ext cx="734610" cy="340616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순서도: 처리 89"/>
          <p:cNvSpPr/>
          <p:nvPr/>
        </p:nvSpPr>
        <p:spPr>
          <a:xfrm>
            <a:off x="6450923" y="4125247"/>
            <a:ext cx="734610" cy="340616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취소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78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58" y="2828631"/>
            <a:ext cx="771944" cy="771944"/>
          </a:xfrm>
          <a:prstGeom prst="rect">
            <a:avLst/>
          </a:prstGeom>
        </p:spPr>
      </p:pic>
      <p:sp>
        <p:nvSpPr>
          <p:cNvPr id="5" name="순서도: 처리 4"/>
          <p:cNvSpPr/>
          <p:nvPr/>
        </p:nvSpPr>
        <p:spPr>
          <a:xfrm>
            <a:off x="323528" y="1084448"/>
            <a:ext cx="2240794" cy="375868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89333" y="1141224"/>
            <a:ext cx="1309184" cy="399530"/>
            <a:chOff x="4090457" y="1758637"/>
            <a:chExt cx="1309184" cy="399530"/>
          </a:xfrm>
        </p:grpSpPr>
        <p:sp>
          <p:nvSpPr>
            <p:cNvPr id="7" name="타원 6"/>
            <p:cNvSpPr/>
            <p:nvPr/>
          </p:nvSpPr>
          <p:spPr>
            <a:xfrm>
              <a:off x="4090457" y="1758637"/>
              <a:ext cx="406373" cy="399530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58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96830" y="180451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 smtClean="0"/>
                <a:t>인벤토리</a:t>
              </a:r>
              <a:endParaRPr lang="ko-KR" altLang="en-US" sz="14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1209" y="1774718"/>
            <a:ext cx="1358064" cy="7694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누군가의 기억</a:t>
            </a:r>
            <a:endParaRPr lang="en-US" altLang="ko-KR" sz="1200" dirty="0" smtClean="0"/>
          </a:p>
          <a:p>
            <a:endParaRPr lang="en-US" altLang="ko-KR" sz="500" dirty="0" smtClean="0"/>
          </a:p>
          <a:p>
            <a:r>
              <a:rPr lang="ko-KR" altLang="en-US" sz="900" dirty="0" smtClean="0"/>
              <a:t>누적</a:t>
            </a:r>
            <a:r>
              <a:rPr lang="en-US" altLang="ko-KR" sz="900" dirty="0"/>
              <a:t>7</a:t>
            </a:r>
            <a:r>
              <a:rPr lang="en-US" altLang="ko-KR" sz="900" dirty="0" smtClean="0"/>
              <a:t>km</a:t>
            </a:r>
          </a:p>
          <a:p>
            <a:r>
              <a:rPr lang="ko-KR" altLang="en-US" sz="900" dirty="0" smtClean="0"/>
              <a:t>기억의 조각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군</a:t>
            </a:r>
            <a:r>
              <a:rPr lang="ko-KR" altLang="en-US" sz="900" dirty="0"/>
              <a:t>인</a:t>
            </a:r>
            <a:endParaRPr lang="en-US" altLang="ko-KR" sz="900" dirty="0" smtClean="0"/>
          </a:p>
          <a:p>
            <a:r>
              <a:rPr lang="ko-KR" altLang="en-US" sz="900" dirty="0" smtClean="0"/>
              <a:t>기억의 조각</a:t>
            </a:r>
            <a:r>
              <a:rPr lang="en-US" altLang="ko-KR" sz="900" dirty="0" smtClean="0"/>
              <a:t>2 : </a:t>
            </a:r>
            <a:r>
              <a:rPr lang="ko-KR" altLang="en-US" sz="900" dirty="0" smtClean="0"/>
              <a:t>대혁</a:t>
            </a:r>
            <a:r>
              <a:rPr lang="ko-KR" altLang="en-US" sz="900" dirty="0"/>
              <a:t>명</a:t>
            </a:r>
            <a:r>
              <a:rPr lang="en-US" altLang="ko-KR" sz="900" dirty="0" smtClean="0"/>
              <a:t> </a:t>
            </a:r>
          </a:p>
        </p:txBody>
      </p:sp>
      <p:sp>
        <p:nvSpPr>
          <p:cNvPr id="10" name="왼쪽 화살표 9"/>
          <p:cNvSpPr/>
          <p:nvPr/>
        </p:nvSpPr>
        <p:spPr>
          <a:xfrm>
            <a:off x="379278" y="1128460"/>
            <a:ext cx="227189" cy="288032"/>
          </a:xfrm>
          <a:prstGeom prst="leftArrow">
            <a:avLst/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18" y="1772816"/>
            <a:ext cx="613241" cy="613241"/>
          </a:xfrm>
          <a:prstGeom prst="rect">
            <a:avLst/>
          </a:prstGeom>
        </p:spPr>
      </p:pic>
      <p:sp>
        <p:nvSpPr>
          <p:cNvPr id="12" name="순서도: 처리 11"/>
          <p:cNvSpPr/>
          <p:nvPr/>
        </p:nvSpPr>
        <p:spPr>
          <a:xfrm>
            <a:off x="406296" y="2711893"/>
            <a:ext cx="972108" cy="340616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아이템 사용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1509446" y="2711893"/>
            <a:ext cx="972108" cy="340616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아이템 판매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2735690" y="2380592"/>
            <a:ext cx="57606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처리 14"/>
          <p:cNvSpPr/>
          <p:nvPr/>
        </p:nvSpPr>
        <p:spPr>
          <a:xfrm>
            <a:off x="3491880" y="1098535"/>
            <a:ext cx="2240794" cy="375868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204" y="3986067"/>
            <a:ext cx="771944" cy="771944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973943" y="1155438"/>
            <a:ext cx="1309184" cy="399530"/>
            <a:chOff x="4090457" y="1758637"/>
            <a:chExt cx="1309184" cy="399530"/>
          </a:xfrm>
        </p:grpSpPr>
        <p:sp>
          <p:nvSpPr>
            <p:cNvPr id="18" name="타원 17"/>
            <p:cNvSpPr/>
            <p:nvPr/>
          </p:nvSpPr>
          <p:spPr>
            <a:xfrm>
              <a:off x="4090457" y="1758637"/>
              <a:ext cx="406373" cy="399530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58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96830" y="180451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 smtClean="0"/>
                <a:t>인벤토리</a:t>
              </a:r>
              <a:endParaRPr lang="ko-KR" altLang="en-US" sz="14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95819" y="1774718"/>
            <a:ext cx="1358064" cy="7694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누군가의 기억</a:t>
            </a:r>
            <a:endParaRPr lang="en-US" altLang="ko-KR" sz="1200" dirty="0" smtClean="0"/>
          </a:p>
          <a:p>
            <a:endParaRPr lang="en-US" altLang="ko-KR" sz="500" dirty="0" smtClean="0"/>
          </a:p>
          <a:p>
            <a:r>
              <a:rPr lang="ko-KR" altLang="en-US" sz="900" dirty="0" smtClean="0"/>
              <a:t>누적</a:t>
            </a:r>
            <a:r>
              <a:rPr lang="en-US" altLang="ko-KR" sz="900" dirty="0"/>
              <a:t>7</a:t>
            </a:r>
            <a:r>
              <a:rPr lang="en-US" altLang="ko-KR" sz="900" dirty="0" smtClean="0"/>
              <a:t>km</a:t>
            </a:r>
          </a:p>
          <a:p>
            <a:r>
              <a:rPr lang="ko-KR" altLang="en-US" sz="900" dirty="0" smtClean="0"/>
              <a:t>기억의 조각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군</a:t>
            </a:r>
            <a:r>
              <a:rPr lang="ko-KR" altLang="en-US" sz="900" dirty="0"/>
              <a:t>인</a:t>
            </a:r>
            <a:endParaRPr lang="en-US" altLang="ko-KR" sz="900" dirty="0" smtClean="0"/>
          </a:p>
          <a:p>
            <a:r>
              <a:rPr lang="ko-KR" altLang="en-US" sz="900" dirty="0" smtClean="0"/>
              <a:t>기억의 조각</a:t>
            </a:r>
            <a:r>
              <a:rPr lang="en-US" altLang="ko-KR" sz="900" dirty="0" smtClean="0"/>
              <a:t>2 : </a:t>
            </a:r>
            <a:r>
              <a:rPr lang="ko-KR" altLang="en-US" sz="900" dirty="0" smtClean="0"/>
              <a:t>대혁</a:t>
            </a:r>
            <a:r>
              <a:rPr lang="ko-KR" altLang="en-US" sz="900" dirty="0"/>
              <a:t>명</a:t>
            </a:r>
            <a:r>
              <a:rPr lang="en-US" altLang="ko-KR" sz="900" dirty="0" smtClean="0"/>
              <a:t> </a:t>
            </a:r>
          </a:p>
        </p:txBody>
      </p:sp>
      <p:sp>
        <p:nvSpPr>
          <p:cNvPr id="21" name="왼쪽 화살표 20"/>
          <p:cNvSpPr/>
          <p:nvPr/>
        </p:nvSpPr>
        <p:spPr>
          <a:xfrm>
            <a:off x="3563888" y="1142674"/>
            <a:ext cx="227189" cy="288032"/>
          </a:xfrm>
          <a:prstGeom prst="leftArrow">
            <a:avLst/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728" y="1772816"/>
            <a:ext cx="613241" cy="613241"/>
          </a:xfrm>
          <a:prstGeom prst="rect">
            <a:avLst/>
          </a:prstGeom>
        </p:spPr>
      </p:pic>
      <p:sp>
        <p:nvSpPr>
          <p:cNvPr id="23" name="순서도: 처리 22"/>
          <p:cNvSpPr/>
          <p:nvPr/>
        </p:nvSpPr>
        <p:spPr>
          <a:xfrm>
            <a:off x="3590906" y="2711893"/>
            <a:ext cx="972108" cy="340616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아이템 사용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4694056" y="2711893"/>
            <a:ext cx="972108" cy="340616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아이템 판매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3622709" y="3410164"/>
            <a:ext cx="1978084" cy="494474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누군가의 기억을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판매합니다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순서도: 처리 25"/>
          <p:cNvSpPr/>
          <p:nvPr/>
        </p:nvSpPr>
        <p:spPr>
          <a:xfrm>
            <a:off x="3622709" y="3922568"/>
            <a:ext cx="734610" cy="340616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판</a:t>
            </a:r>
            <a:r>
              <a:rPr lang="ko-KR" altLang="en-US" sz="1100" dirty="0">
                <a:solidFill>
                  <a:schemeClr val="tx1"/>
                </a:solidFill>
              </a:rPr>
              <a:t>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4866183" y="3922568"/>
            <a:ext cx="734610" cy="340616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취소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5940152" y="2380592"/>
            <a:ext cx="57606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처리 28"/>
          <p:cNvSpPr/>
          <p:nvPr/>
        </p:nvSpPr>
        <p:spPr>
          <a:xfrm>
            <a:off x="6732240" y="1084448"/>
            <a:ext cx="2240794" cy="375868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7198045" y="1141224"/>
            <a:ext cx="1309184" cy="399530"/>
            <a:chOff x="4090457" y="1758637"/>
            <a:chExt cx="1309184" cy="399530"/>
          </a:xfrm>
        </p:grpSpPr>
        <p:sp>
          <p:nvSpPr>
            <p:cNvPr id="31" name="타원 30"/>
            <p:cNvSpPr/>
            <p:nvPr/>
          </p:nvSpPr>
          <p:spPr>
            <a:xfrm>
              <a:off x="4090457" y="1758637"/>
              <a:ext cx="406373" cy="399530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58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96830" y="180451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 smtClean="0"/>
                <a:t>인벤토리</a:t>
              </a:r>
              <a:endParaRPr lang="ko-KR" altLang="en-US" sz="1400" dirty="0"/>
            </a:p>
          </p:txBody>
        </p:sp>
      </p:grpSp>
      <p:sp>
        <p:nvSpPr>
          <p:cNvPr id="33" name="왼쪽 화살표 32"/>
          <p:cNvSpPr/>
          <p:nvPr/>
        </p:nvSpPr>
        <p:spPr>
          <a:xfrm>
            <a:off x="6787990" y="1128460"/>
            <a:ext cx="227189" cy="288032"/>
          </a:xfrm>
          <a:prstGeom prst="leftArrow">
            <a:avLst/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6863184" y="1646730"/>
            <a:ext cx="1976578" cy="382441"/>
            <a:chOff x="6863184" y="1821503"/>
            <a:chExt cx="1976578" cy="382441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724" y="1839069"/>
              <a:ext cx="364875" cy="364875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7238476" y="1878948"/>
              <a:ext cx="15985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루비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40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개를 얻었습니다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863184" y="1821503"/>
              <a:ext cx="1976578" cy="361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6864348" y="2056698"/>
            <a:ext cx="1976578" cy="419258"/>
            <a:chOff x="6864348" y="2352821"/>
            <a:chExt cx="1976578" cy="419258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5454" y="2362662"/>
              <a:ext cx="409417" cy="409417"/>
            </a:xfrm>
            <a:prstGeom prst="rect">
              <a:avLst/>
            </a:prstGeom>
          </p:spPr>
        </p:pic>
        <p:sp>
          <p:nvSpPr>
            <p:cNvPr id="40" name="직사각형 39"/>
            <p:cNvSpPr/>
            <p:nvPr/>
          </p:nvSpPr>
          <p:spPr>
            <a:xfrm>
              <a:off x="6864348" y="2371511"/>
              <a:ext cx="1976578" cy="361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46729" y="2352821"/>
              <a:ext cx="10118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금화 </a:t>
              </a:r>
              <a:r>
                <a:rPr lang="en-US" altLang="ko-KR" sz="1000" dirty="0" smtClean="0"/>
                <a:t>40000</a:t>
              </a:r>
              <a:r>
                <a:rPr lang="ko-KR" altLang="en-US" sz="1000" dirty="0"/>
                <a:t>을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얻었습니다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3" name="순서도: 처리 42"/>
          <p:cNvSpPr/>
          <p:nvPr/>
        </p:nvSpPr>
        <p:spPr>
          <a:xfrm>
            <a:off x="6864348" y="4005628"/>
            <a:ext cx="1978084" cy="18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영웅을 변환했었더라면</a:t>
            </a:r>
            <a:r>
              <a:rPr lang="en-US" altLang="ko-KR" sz="900" b="1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369610" y="4164412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★</a:t>
            </a:r>
            <a:r>
              <a:rPr lang="ko-KR" altLang="en-US" sz="1200" dirty="0" smtClean="0"/>
              <a:t> ★ ★ ★</a:t>
            </a:r>
            <a:endParaRPr lang="ko-KR" altLang="en-US" dirty="0"/>
          </a:p>
        </p:txBody>
      </p:sp>
      <p:sp>
        <p:nvSpPr>
          <p:cNvPr id="55" name="아래로 구부러진 리본 54"/>
          <p:cNvSpPr/>
          <p:nvPr/>
        </p:nvSpPr>
        <p:spPr>
          <a:xfrm>
            <a:off x="6776365" y="4362377"/>
            <a:ext cx="2150213" cy="407880"/>
          </a:xfrm>
          <a:prstGeom prst="ellipseRibbon">
            <a:avLst>
              <a:gd name="adj1" fmla="val 25000"/>
              <a:gd name="adj2" fmla="val 60671"/>
              <a:gd name="adj3" fmla="val 12500"/>
            </a:avLst>
          </a:prstGeom>
          <a:solidFill>
            <a:schemeClr val="accent1">
              <a:alpha val="76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나폴레옹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533" y="2502033"/>
            <a:ext cx="1329714" cy="1456165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481" y="2390602"/>
            <a:ext cx="757817" cy="156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4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/>
          <p:cNvSpPr/>
          <p:nvPr/>
        </p:nvSpPr>
        <p:spPr>
          <a:xfrm>
            <a:off x="1025678" y="263096"/>
            <a:ext cx="792088" cy="504056"/>
          </a:xfrm>
          <a:prstGeom prst="flowChartTerminator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혼령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획</a:t>
            </a:r>
            <a:r>
              <a:rPr lang="ko-KR" altLang="en-US" sz="1000" b="1" dirty="0">
                <a:solidFill>
                  <a:schemeClr val="bg1"/>
                </a:solidFill>
              </a:rPr>
              <a:t>득</a:t>
            </a:r>
          </a:p>
        </p:txBody>
      </p:sp>
      <p:cxnSp>
        <p:nvCxnSpPr>
          <p:cNvPr id="6" name="직선 화살표 연결선 5"/>
          <p:cNvCxnSpPr>
            <a:stCxn id="4" idx="2"/>
          </p:cNvCxnSpPr>
          <p:nvPr/>
        </p:nvCxnSpPr>
        <p:spPr>
          <a:xfrm>
            <a:off x="1421722" y="767152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처리 7"/>
          <p:cNvSpPr/>
          <p:nvPr/>
        </p:nvSpPr>
        <p:spPr>
          <a:xfrm>
            <a:off x="917666" y="1154375"/>
            <a:ext cx="1008112" cy="576064"/>
          </a:xfrm>
          <a:prstGeom prst="flowChartProcess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500m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이동 함</a:t>
            </a:r>
            <a:endParaRPr lang="en-US" altLang="ko-KR" sz="1000" b="1" dirty="0" smtClean="0">
              <a:solidFill>
                <a:schemeClr val="bg1"/>
              </a:solidFill>
            </a:endParaRPr>
          </a:p>
        </p:txBody>
      </p:sp>
      <p:cxnSp>
        <p:nvCxnSpPr>
          <p:cNvPr id="12" name="직선 화살표 연결선 11"/>
          <p:cNvCxnSpPr>
            <a:stCxn id="8" idx="2"/>
          </p:cNvCxnSpPr>
          <p:nvPr/>
        </p:nvCxnSpPr>
        <p:spPr>
          <a:xfrm>
            <a:off x="1421722" y="1730438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판단 12"/>
          <p:cNvSpPr/>
          <p:nvPr/>
        </p:nvSpPr>
        <p:spPr>
          <a:xfrm>
            <a:off x="630142" y="2113430"/>
            <a:ext cx="1584176" cy="1059741"/>
          </a:xfrm>
          <a:prstGeom prst="flowChartDecisi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누군가의 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기억 획득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사용 여부</a:t>
            </a:r>
            <a:endParaRPr lang="ko-KR" altLang="en-US" sz="1400" b="1" dirty="0"/>
          </a:p>
        </p:txBody>
      </p:sp>
      <p:cxnSp>
        <p:nvCxnSpPr>
          <p:cNvPr id="15" name="직선 화살표 연결선 14"/>
          <p:cNvCxnSpPr>
            <a:stCxn id="13" idx="3"/>
          </p:cNvCxnSpPr>
          <p:nvPr/>
        </p:nvCxnSpPr>
        <p:spPr>
          <a:xfrm flipV="1">
            <a:off x="2214318" y="2643300"/>
            <a:ext cx="467544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순서도: 처리 16"/>
          <p:cNvSpPr/>
          <p:nvPr/>
        </p:nvSpPr>
        <p:spPr>
          <a:xfrm>
            <a:off x="2724871" y="2355269"/>
            <a:ext cx="1008112" cy="576064"/>
          </a:xfrm>
          <a:prstGeom prst="flowChartProcess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대</a:t>
            </a:r>
            <a:r>
              <a:rPr lang="ko-KR" altLang="en-US" sz="1000" b="1" dirty="0">
                <a:solidFill>
                  <a:schemeClr val="bg1"/>
                </a:solidFill>
              </a:rPr>
              <a:t>기</a:t>
            </a:r>
            <a:endParaRPr lang="en-US" altLang="ko-KR" sz="1000" b="1" dirty="0" smtClean="0">
              <a:solidFill>
                <a:schemeClr val="bg1"/>
              </a:solidFill>
            </a:endParaRPr>
          </a:p>
        </p:txBody>
      </p:sp>
      <p:cxnSp>
        <p:nvCxnSpPr>
          <p:cNvPr id="19" name="직선 화살표 연결선 18"/>
          <p:cNvCxnSpPr>
            <a:stCxn id="13" idx="2"/>
          </p:cNvCxnSpPr>
          <p:nvPr/>
        </p:nvCxnSpPr>
        <p:spPr>
          <a:xfrm flipH="1">
            <a:off x="1421722" y="3173171"/>
            <a:ext cx="508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7" idx="2"/>
          </p:cNvCxnSpPr>
          <p:nvPr/>
        </p:nvCxnSpPr>
        <p:spPr>
          <a:xfrm>
            <a:off x="3228927" y="2931333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처리 26"/>
          <p:cNvSpPr/>
          <p:nvPr/>
        </p:nvSpPr>
        <p:spPr>
          <a:xfrm>
            <a:off x="2724871" y="3320051"/>
            <a:ext cx="1008112" cy="576064"/>
          </a:xfrm>
          <a:prstGeom prst="flowChartProcess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500m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이동 함</a:t>
            </a:r>
            <a:endParaRPr lang="en-US" altLang="ko-KR" sz="1000" b="1" dirty="0" smtClean="0">
              <a:solidFill>
                <a:schemeClr val="bg1"/>
              </a:solidFill>
            </a:endParaRPr>
          </a:p>
        </p:txBody>
      </p:sp>
      <p:cxnSp>
        <p:nvCxnSpPr>
          <p:cNvPr id="29" name="직선 화살표 연결선 28"/>
          <p:cNvCxnSpPr>
            <a:stCxn id="27" idx="2"/>
          </p:cNvCxnSpPr>
          <p:nvPr/>
        </p:nvCxnSpPr>
        <p:spPr>
          <a:xfrm>
            <a:off x="3228927" y="3896114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처리 29"/>
          <p:cNvSpPr/>
          <p:nvPr/>
        </p:nvSpPr>
        <p:spPr>
          <a:xfrm>
            <a:off x="2724871" y="4286867"/>
            <a:ext cx="1008112" cy="631776"/>
          </a:xfrm>
          <a:prstGeom prst="flowChartProcess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기억아이템의 거리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누적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시스템메시지 출력</a:t>
            </a:r>
            <a:endParaRPr lang="en-US" altLang="ko-KR" sz="1000" b="1" dirty="0" smtClean="0">
              <a:solidFill>
                <a:schemeClr val="bg1"/>
              </a:solidFill>
            </a:endParaRPr>
          </a:p>
        </p:txBody>
      </p:sp>
      <p:cxnSp>
        <p:nvCxnSpPr>
          <p:cNvPr id="32" name="직선 화살표 연결선 31"/>
          <p:cNvCxnSpPr>
            <a:stCxn id="30" idx="2"/>
          </p:cNvCxnSpPr>
          <p:nvPr/>
        </p:nvCxnSpPr>
        <p:spPr>
          <a:xfrm>
            <a:off x="3228927" y="4918643"/>
            <a:ext cx="0" cy="3850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판단 33"/>
          <p:cNvSpPr/>
          <p:nvPr/>
        </p:nvSpPr>
        <p:spPr>
          <a:xfrm>
            <a:off x="2436839" y="5321586"/>
            <a:ext cx="1584176" cy="1059741"/>
          </a:xfrm>
          <a:prstGeom prst="flowChartDecisi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누군가의 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기억 획득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사용 또는 판매</a:t>
            </a:r>
            <a:endParaRPr lang="ko-KR" altLang="en-US" sz="1400" b="1" dirty="0"/>
          </a:p>
        </p:txBody>
      </p:sp>
      <p:cxnSp>
        <p:nvCxnSpPr>
          <p:cNvPr id="38" name="꺾인 연결선 37"/>
          <p:cNvCxnSpPr>
            <a:stCxn id="34" idx="2"/>
          </p:cNvCxnSpPr>
          <p:nvPr/>
        </p:nvCxnSpPr>
        <p:spPr>
          <a:xfrm rot="5400000" flipH="1">
            <a:off x="1278348" y="4430749"/>
            <a:ext cx="2094461" cy="1806697"/>
          </a:xfrm>
          <a:prstGeom prst="bentConnector3">
            <a:avLst>
              <a:gd name="adj1" fmla="val -10915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4" idx="3"/>
          </p:cNvCxnSpPr>
          <p:nvPr/>
        </p:nvCxnSpPr>
        <p:spPr>
          <a:xfrm flipV="1">
            <a:off x="4021015" y="5851456"/>
            <a:ext cx="461047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수행의 시작/종료 41"/>
          <p:cNvSpPr/>
          <p:nvPr/>
        </p:nvSpPr>
        <p:spPr>
          <a:xfrm>
            <a:off x="918174" y="3529177"/>
            <a:ext cx="1008112" cy="725358"/>
          </a:xfrm>
          <a:prstGeom prst="flowChartTerminator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혼령과 기억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아이템이 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사라지고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영웅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획득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4" name="순서도: 수행의 시작/종료 43"/>
          <p:cNvSpPr/>
          <p:nvPr/>
        </p:nvSpPr>
        <p:spPr>
          <a:xfrm>
            <a:off x="4499992" y="5599429"/>
            <a:ext cx="863624" cy="504056"/>
          </a:xfrm>
          <a:prstGeom prst="flowChartTerminator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게임 내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재화 획득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28560" y="307286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Y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103039" y="2335523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N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935257" y="630932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Y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924204" y="5566308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N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3180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98958" y="1084448"/>
            <a:ext cx="2240794" cy="375868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도넛 4"/>
          <p:cNvSpPr/>
          <p:nvPr/>
        </p:nvSpPr>
        <p:spPr>
          <a:xfrm>
            <a:off x="272992" y="2012006"/>
            <a:ext cx="360040" cy="36004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도넛 6"/>
          <p:cNvSpPr/>
          <p:nvPr/>
        </p:nvSpPr>
        <p:spPr>
          <a:xfrm>
            <a:off x="1293805" y="2012006"/>
            <a:ext cx="360040" cy="36004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도넛 7"/>
          <p:cNvSpPr/>
          <p:nvPr/>
        </p:nvSpPr>
        <p:spPr>
          <a:xfrm>
            <a:off x="1763688" y="2012006"/>
            <a:ext cx="360040" cy="36004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0" y="2531306"/>
            <a:ext cx="468119" cy="584610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267048" y="2871825"/>
            <a:ext cx="199695" cy="209762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도넛 10"/>
          <p:cNvSpPr/>
          <p:nvPr/>
        </p:nvSpPr>
        <p:spPr>
          <a:xfrm>
            <a:off x="778803" y="2643591"/>
            <a:ext cx="360040" cy="36004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도넛 11"/>
          <p:cNvSpPr/>
          <p:nvPr/>
        </p:nvSpPr>
        <p:spPr>
          <a:xfrm>
            <a:off x="1283041" y="2643591"/>
            <a:ext cx="360040" cy="36004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147347" y="3340682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147347" y="3740198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147347" y="4100238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화살표 15"/>
          <p:cNvSpPr/>
          <p:nvPr/>
        </p:nvSpPr>
        <p:spPr>
          <a:xfrm>
            <a:off x="159397" y="1128460"/>
            <a:ext cx="227189" cy="288032"/>
          </a:xfrm>
          <a:prstGeom prst="leftArrow">
            <a:avLst/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564763" y="1221972"/>
            <a:ext cx="1309184" cy="399530"/>
            <a:chOff x="4090457" y="1758637"/>
            <a:chExt cx="1309184" cy="399530"/>
          </a:xfrm>
        </p:grpSpPr>
        <p:sp>
          <p:nvSpPr>
            <p:cNvPr id="18" name="타원 17"/>
            <p:cNvSpPr/>
            <p:nvPr/>
          </p:nvSpPr>
          <p:spPr>
            <a:xfrm>
              <a:off x="4090457" y="1758637"/>
              <a:ext cx="406373" cy="399530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58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96830" y="180451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 smtClean="0"/>
                <a:t>인벤토리</a:t>
              </a:r>
              <a:endParaRPr lang="ko-KR" altLang="en-US" sz="1400" dirty="0"/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540473"/>
            <a:ext cx="472325" cy="472325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1708766" y="2482995"/>
            <a:ext cx="582168" cy="5726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" y="1864132"/>
            <a:ext cx="468000" cy="583200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800581" y="2198599"/>
            <a:ext cx="199695" cy="209762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194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3121</TotalTime>
  <Words>196</Words>
  <Application>Microsoft Office PowerPoint</Application>
  <PresentationFormat>화면 슬라이드 쇼(4:3)</PresentationFormat>
  <Paragraphs>96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문재찬</dc:creator>
  <cp:lastModifiedBy>문재찬</cp:lastModifiedBy>
  <cp:revision>21</cp:revision>
  <dcterms:created xsi:type="dcterms:W3CDTF">2016-07-27T05:00:23Z</dcterms:created>
  <dcterms:modified xsi:type="dcterms:W3CDTF">2016-07-29T09:01:42Z</dcterms:modified>
</cp:coreProperties>
</file>