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5" r:id="rId2"/>
    <p:sldId id="340" r:id="rId3"/>
    <p:sldId id="334" r:id="rId4"/>
    <p:sldId id="338" r:id="rId5"/>
    <p:sldId id="341" r:id="rId6"/>
    <p:sldId id="336" r:id="rId7"/>
    <p:sldId id="343" r:id="rId8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16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notesViewPr>
    <p:cSldViewPr>
      <p:cViewPr varScale="1">
        <p:scale>
          <a:sx n="51" d="100"/>
          <a:sy n="51" d="100"/>
        </p:scale>
        <p:origin x="-1896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23/07/2018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228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23/07/2018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>
                <a:solidFill>
                  <a:prstClr val="black"/>
                </a:solidFill>
              </a:rPr>
              <a:t>©Grupo GppCom@DCO-UFRN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>
                <a:solidFill>
                  <a:prstClr val="black"/>
                </a:solidFill>
              </a:rPr>
              <a:t>31/03/2011</a:t>
            </a:r>
          </a:p>
        </p:txBody>
      </p:sp>
    </p:spTree>
    <p:extLst>
      <p:ext uri="{BB962C8B-B14F-4D97-AF65-F5344CB8AC3E}">
        <p14:creationId xmlns:p14="http://schemas.microsoft.com/office/powerpoint/2010/main" val="398025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2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0419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3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90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4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261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6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749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7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041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pt-BR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5000"/>
            <a:lum/>
          </a:blip>
          <a:srcRect/>
          <a:stretch>
            <a:fillRect l="2000" t="6000" r="2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‹#›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Guilherme Oliveira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Guilherme.gppcom@gmail.com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3" r:id="rId10"/>
    <p:sldLayoutId id="214748365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2420888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32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Hands-On</a:t>
            </a:r>
            <a:r>
              <a:rPr lang="pt-BR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02: </a:t>
            </a:r>
            <a:r>
              <a:rPr lang="pt-BR" sz="32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Challenges</a:t>
            </a:r>
            <a:endParaRPr lang="pt-BR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Guilherme Oliveira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err="1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</a:t>
            </a:r>
            <a:r>
              <a:rPr lang="pt-BR" b="1" dirty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/DCO/UFRN</a:t>
            </a:r>
            <a:endParaRPr lang="pt-BR" sz="2400" b="1" dirty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  <p:sp>
        <p:nvSpPr>
          <p:cNvPr id="9" name="Rectangle 12"/>
          <p:cNvSpPr/>
          <p:nvPr/>
        </p:nvSpPr>
        <p:spPr>
          <a:xfrm>
            <a:off x="827584" y="5157192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600" b="1" dirty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Natal</a:t>
            </a:r>
            <a:r>
              <a:rPr lang="pt-BR" sz="1600" b="1">
                <a:solidFill>
                  <a:srgbClr val="1F497D">
                    <a:lumMod val="75000"/>
                  </a:srgbClr>
                </a:solidFill>
                <a:latin typeface="Times New Roman"/>
              </a:rPr>
              <a:t>, </a:t>
            </a:r>
            <a:r>
              <a:rPr lang="pt-BR" sz="1600" b="1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25/08/2018</a:t>
            </a:r>
            <a:endParaRPr lang="pt-BR" sz="1600" b="1" dirty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Ativando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o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pcap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Abra o exemplo second.cc;</a:t>
            </a:r>
          </a:p>
          <a:p>
            <a:r>
              <a:rPr lang="pt-BR" sz="2400" dirty="0"/>
              <a:t>Observe se o pcap já está ativado;</a:t>
            </a:r>
          </a:p>
          <a:p>
            <a:pPr lvl="1"/>
            <a:r>
              <a:rPr lang="pt-BR" sz="2000" dirty="0"/>
              <a:t>Verifique se existe o método .</a:t>
            </a:r>
            <a:r>
              <a:rPr lang="pt-BR" sz="2000" dirty="0" err="1"/>
              <a:t>EnablePcap</a:t>
            </a:r>
            <a:r>
              <a:rPr lang="pt-BR" sz="2000" dirty="0"/>
              <a:t>() antes da chamada do simulador;</a:t>
            </a:r>
          </a:p>
          <a:p>
            <a:r>
              <a:rPr lang="pt-BR" sz="2400" dirty="0"/>
              <a:t>Se não estiver ativado, insira o seguinte código antes de chamar o simulador:</a:t>
            </a:r>
          </a:p>
          <a:p>
            <a:pPr>
              <a:buNone/>
            </a:pPr>
            <a:endParaRPr lang="pt-BR" sz="1600" dirty="0"/>
          </a:p>
          <a:p>
            <a:pPr>
              <a:buNone/>
            </a:pPr>
            <a:r>
              <a:rPr lang="pt-BR" sz="1600" dirty="0"/>
              <a:t>      pointToPoint.EnablePcapAll ("</a:t>
            </a:r>
            <a:r>
              <a:rPr lang="pt-BR" sz="1600" dirty="0" err="1"/>
              <a:t>second</a:t>
            </a:r>
            <a:r>
              <a:rPr lang="pt-BR" sz="1600" dirty="0"/>
              <a:t>“);</a:t>
            </a:r>
          </a:p>
          <a:p>
            <a:pPr>
              <a:buNone/>
            </a:pPr>
            <a:r>
              <a:rPr lang="pt-BR" sz="1600" dirty="0"/>
              <a:t>      csma.EnablePcap (“</a:t>
            </a:r>
            <a:r>
              <a:rPr lang="pt-BR" sz="1600" dirty="0" err="1"/>
              <a:t>Second</a:t>
            </a:r>
            <a:r>
              <a:rPr lang="pt-BR" sz="1600" dirty="0"/>
              <a:t>, csmaDevices.Get (1), </a:t>
            </a:r>
            <a:r>
              <a:rPr lang="pt-BR" sz="1600" dirty="0" err="1"/>
              <a:t>true</a:t>
            </a:r>
            <a:r>
              <a:rPr lang="pt-BR" sz="1600" dirty="0"/>
              <a:t>);</a:t>
            </a:r>
          </a:p>
          <a:p>
            <a:pPr>
              <a:buNone/>
            </a:pPr>
            <a:endParaRPr lang="pt-BR" sz="2800" dirty="0"/>
          </a:p>
          <a:p>
            <a:endParaRPr lang="pt-BR" sz="2800" dirty="0"/>
          </a:p>
          <a:p>
            <a:pPr lvl="1"/>
            <a:endParaRPr lang="pt-BR" sz="24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i="0" u="none" strike="noStrike" cap="none" baseline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Desafio</a:t>
            </a:r>
            <a:r>
              <a:rPr lang="en-US" i="0" u="none" strike="noStrike" cap="none" baseline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01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r>
              <a:rPr lang="pt-BR" sz="2400" dirty="0"/>
              <a:t>Envie dois pacotes de tamanhos iguais (sem criar novos objetos) com as seguintes características:</a:t>
            </a:r>
          </a:p>
          <a:p>
            <a:pPr lvl="1"/>
            <a:r>
              <a:rPr lang="pt-BR" sz="2000" dirty="0"/>
              <a:t>Os dois pacotes deverão ser de </a:t>
            </a:r>
            <a:r>
              <a:rPr lang="pt-BR" sz="2000" b="1" dirty="0"/>
              <a:t>2048</a:t>
            </a:r>
            <a:r>
              <a:rPr lang="pt-BR" sz="2000" dirty="0"/>
              <a:t> bytes;</a:t>
            </a:r>
          </a:p>
          <a:p>
            <a:pPr lvl="1"/>
            <a:r>
              <a:rPr lang="pt-BR" sz="2000" dirty="0"/>
              <a:t>Os pacotes deverão ser enviados para a porta </a:t>
            </a:r>
            <a:r>
              <a:rPr lang="pt-BR" sz="2000" b="1" dirty="0"/>
              <a:t>7</a:t>
            </a:r>
            <a:r>
              <a:rPr lang="pt-BR" sz="2000" dirty="0"/>
              <a:t> do servidor;</a:t>
            </a:r>
          </a:p>
          <a:p>
            <a:pPr lvl="1"/>
            <a:r>
              <a:rPr lang="pt-BR" sz="2000" dirty="0"/>
              <a:t>Um pacote deverá ser enviado aos </a:t>
            </a:r>
            <a:r>
              <a:rPr lang="pt-BR" sz="2000" b="1" dirty="0"/>
              <a:t>2</a:t>
            </a:r>
            <a:r>
              <a:rPr lang="pt-BR" sz="2000" dirty="0"/>
              <a:t> segundos e o outro aos </a:t>
            </a:r>
            <a:r>
              <a:rPr lang="pt-BR" sz="2000" b="1" dirty="0"/>
              <a:t>8</a:t>
            </a:r>
            <a:r>
              <a:rPr lang="pt-BR" sz="2000" dirty="0"/>
              <a:t> segundos;</a:t>
            </a:r>
          </a:p>
          <a:p>
            <a:pPr lvl="1"/>
            <a:r>
              <a:rPr lang="pt-BR" sz="2000" dirty="0"/>
              <a:t>A aplicação deverá se encerrar aos </a:t>
            </a:r>
            <a:r>
              <a:rPr lang="pt-BR" sz="2000" b="1" dirty="0"/>
              <a:t>25</a:t>
            </a:r>
            <a:r>
              <a:rPr lang="pt-BR" sz="2000" dirty="0"/>
              <a:t> segundos.</a:t>
            </a:r>
          </a:p>
          <a:p>
            <a:endParaRPr lang="pt-BR" sz="2800" dirty="0"/>
          </a:p>
          <a:p>
            <a:endParaRPr lang="pt-BR" sz="2800" dirty="0"/>
          </a:p>
          <a:p>
            <a:pPr lvl="1"/>
            <a:endParaRPr lang="pt-BR" sz="24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077072"/>
            <a:ext cx="76104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i="0" u="none" strike="noStrike" cap="none" baseline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Desafio</a:t>
            </a:r>
            <a:r>
              <a:rPr lang="en-US" i="0" u="none" strike="noStrike" cap="none" baseline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02 (1/2)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r>
              <a:rPr lang="pt-BR" sz="2400" dirty="0"/>
              <a:t>Envie dois pacotes de tamanhos diferentes com as seguintes características:</a:t>
            </a:r>
          </a:p>
          <a:p>
            <a:pPr lvl="1"/>
            <a:r>
              <a:rPr lang="pt-BR" sz="2000" dirty="0"/>
              <a:t>Mantenha a porta do servidor  (</a:t>
            </a:r>
            <a:r>
              <a:rPr lang="pt-BR" sz="2000" b="1" dirty="0"/>
              <a:t>7</a:t>
            </a:r>
            <a:r>
              <a:rPr lang="pt-BR" sz="2000" dirty="0"/>
              <a:t>);</a:t>
            </a:r>
          </a:p>
          <a:p>
            <a:pPr lvl="1"/>
            <a:r>
              <a:rPr lang="pt-BR" sz="2000" dirty="0"/>
              <a:t>O segundo pacote deverá ter o </a:t>
            </a:r>
            <a:r>
              <a:rPr lang="pt-BR" sz="2000" b="1" dirty="0"/>
              <a:t>dobro</a:t>
            </a:r>
            <a:r>
              <a:rPr lang="pt-BR" sz="2000" dirty="0"/>
              <a:t> do tamanho do primeiro;</a:t>
            </a:r>
          </a:p>
          <a:p>
            <a:pPr lvl="1"/>
            <a:r>
              <a:rPr lang="pt-BR" sz="2000" dirty="0"/>
              <a:t>O primeiro pacote deverá ser enviado aos </a:t>
            </a:r>
            <a:r>
              <a:rPr lang="pt-BR" sz="2000" b="1" dirty="0"/>
              <a:t>2</a:t>
            </a:r>
            <a:r>
              <a:rPr lang="pt-BR" sz="2000" dirty="0"/>
              <a:t> segundos e o segundo aos </a:t>
            </a:r>
            <a:r>
              <a:rPr lang="pt-BR" sz="2000" b="1" dirty="0"/>
              <a:t>8</a:t>
            </a:r>
            <a:r>
              <a:rPr lang="pt-BR" sz="2000" dirty="0"/>
              <a:t> segundos;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51073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Desafio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02 (2/2)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052513"/>
            <a:ext cx="8583612" cy="5379938"/>
          </a:xfrm>
        </p:spPr>
        <p:txBody>
          <a:bodyPr/>
          <a:lstStyle/>
          <a:p>
            <a:r>
              <a:rPr lang="pt-BR" sz="2400" dirty="0"/>
              <a:t>Diferentemente do second.cc, que foi criado 3 nós na rede CSMA, essa simulação deverá criar </a:t>
            </a:r>
            <a:r>
              <a:rPr lang="pt-BR" sz="2400" b="1" dirty="0"/>
              <a:t>5</a:t>
            </a:r>
            <a:r>
              <a:rPr lang="pt-BR" sz="2400" dirty="0"/>
              <a:t> nós;</a:t>
            </a:r>
          </a:p>
          <a:p>
            <a:pPr lvl="1"/>
            <a:r>
              <a:rPr lang="pt-BR" sz="2000" dirty="0"/>
              <a:t>Realize essa mudança alterando o </a:t>
            </a:r>
            <a:r>
              <a:rPr lang="pt-BR" sz="2000" b="1" dirty="0"/>
              <a:t>código</a:t>
            </a:r>
            <a:r>
              <a:rPr lang="pt-BR" sz="2000" dirty="0"/>
              <a:t>;</a:t>
            </a:r>
          </a:p>
          <a:p>
            <a:pPr lvl="2"/>
            <a:r>
              <a:rPr lang="pt-BR" sz="1600" dirty="0"/>
              <a:t>Não se esqueça de alterar novamente o número de nós para 3 quando simular;</a:t>
            </a:r>
          </a:p>
          <a:p>
            <a:pPr lvl="1"/>
            <a:r>
              <a:rPr lang="pt-BR" sz="2000" dirty="0"/>
              <a:t>Realize essa mudança através do terminal (</a:t>
            </a:r>
            <a:r>
              <a:rPr lang="pt-BR" sz="2000" b="1" dirty="0" err="1"/>
              <a:t>CommandLine</a:t>
            </a:r>
            <a:r>
              <a:rPr lang="pt-BR" sz="2000" dirty="0"/>
              <a:t>) ;</a:t>
            </a:r>
          </a:p>
          <a:p>
            <a:pPr lvl="1"/>
            <a:r>
              <a:rPr lang="pt-BR" sz="2000" dirty="0"/>
              <a:t>Verifique se é obtido o mesmo resultado nos dois casos;</a:t>
            </a:r>
          </a:p>
          <a:p>
            <a:pPr lvl="1"/>
            <a:r>
              <a:rPr lang="pt-BR" sz="2000" dirty="0"/>
              <a:t>O servidor deverá ser o nó </a:t>
            </a:r>
            <a:r>
              <a:rPr lang="pt-BR" sz="2000" b="1" dirty="0"/>
              <a:t>0</a:t>
            </a:r>
            <a:r>
              <a:rPr lang="pt-BR" sz="2000" dirty="0"/>
              <a:t> e o cliente o </a:t>
            </a:r>
            <a:r>
              <a:rPr lang="pt-BR" sz="2000" b="1" dirty="0"/>
              <a:t>último</a:t>
            </a:r>
            <a:r>
              <a:rPr lang="pt-BR" sz="2000" dirty="0"/>
              <a:t> nó da rede CSMA conforme a figura. (Não atribua um número ao cliente, faça com que ele seja o último nó).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422978"/>
            <a:ext cx="6192688" cy="1942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i="0" u="none" strike="noStrike" cap="none" baseline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Desafio</a:t>
            </a:r>
            <a:r>
              <a:rPr lang="en-US" i="0" u="none" strike="noStrike" cap="none" baseline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03 (1/2)</a:t>
            </a:r>
            <a:endParaRPr lang="pt-BR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r>
              <a:rPr lang="pt-BR" sz="2400" dirty="0"/>
              <a:t>Agora verifique os arquivos </a:t>
            </a:r>
            <a:r>
              <a:rPr lang="pt-BR" sz="2400" dirty="0" err="1"/>
              <a:t>pcap</a:t>
            </a:r>
            <a:r>
              <a:rPr lang="pt-BR" sz="2400" dirty="0"/>
              <a:t>;</a:t>
            </a:r>
          </a:p>
          <a:p>
            <a:r>
              <a:rPr lang="pt-BR" sz="2400" dirty="0"/>
              <a:t>Copie o second.cc para o diretório </a:t>
            </a:r>
            <a:r>
              <a:rPr lang="pt-BR" sz="2400" dirty="0" err="1"/>
              <a:t>scratch</a:t>
            </a:r>
            <a:r>
              <a:rPr lang="pt-BR" sz="2400" dirty="0"/>
              <a:t>;</a:t>
            </a:r>
          </a:p>
          <a:p>
            <a:pPr lvl="1"/>
            <a:r>
              <a:rPr lang="pt-BR" sz="2000" dirty="0"/>
              <a:t>Copie do diretório "</a:t>
            </a:r>
            <a:r>
              <a:rPr lang="pt-BR" sz="2000" dirty="0">
                <a:latin typeface="Arial" charset="0"/>
              </a:rPr>
              <a:t>/ns-3.23/</a:t>
            </a:r>
            <a:r>
              <a:rPr lang="pt-BR" sz="2000" dirty="0" err="1">
                <a:latin typeface="Arial" charset="0"/>
              </a:rPr>
              <a:t>examples</a:t>
            </a:r>
            <a:r>
              <a:rPr lang="pt-BR" sz="2000" dirty="0">
                <a:latin typeface="Arial" charset="0"/>
              </a:rPr>
              <a:t>/tutorial" para "/ns-3.23/</a:t>
            </a:r>
            <a:r>
              <a:rPr lang="pt-BR" sz="2000" dirty="0" err="1">
                <a:latin typeface="Arial" charset="0"/>
              </a:rPr>
              <a:t>scratch</a:t>
            </a:r>
            <a:r>
              <a:rPr lang="pt-BR" sz="2000" dirty="0">
                <a:latin typeface="Arial" charset="0"/>
              </a:rPr>
              <a:t>";</a:t>
            </a:r>
          </a:p>
          <a:p>
            <a:r>
              <a:rPr lang="pt-BR" sz="2400" dirty="0">
                <a:latin typeface="Arial" charset="0"/>
              </a:rPr>
              <a:t>Rode o second.cc para gerar os arquivos </a:t>
            </a:r>
            <a:r>
              <a:rPr lang="pt-BR" sz="2400" dirty="0" err="1">
                <a:latin typeface="Arial" charset="0"/>
              </a:rPr>
              <a:t>pcap</a:t>
            </a:r>
            <a:r>
              <a:rPr lang="pt-BR" sz="2400" dirty="0">
                <a:latin typeface="Arial" charset="0"/>
              </a:rPr>
              <a:t>;</a:t>
            </a:r>
          </a:p>
          <a:p>
            <a:r>
              <a:rPr lang="pt-BR" sz="2400" dirty="0">
                <a:latin typeface="Arial" charset="0"/>
              </a:rPr>
              <a:t>Abra </a:t>
            </a:r>
            <a:r>
              <a:rPr lang="pt-BR" sz="2400" dirty="0"/>
              <a:t>o diretório padrão do ns-3;</a:t>
            </a:r>
          </a:p>
          <a:p>
            <a:r>
              <a:rPr lang="pt-BR" sz="2400" dirty="0"/>
              <a:t>Digite os comandos: “</a:t>
            </a:r>
            <a:r>
              <a:rPr lang="pt-BR" sz="2400" dirty="0" err="1"/>
              <a:t>tcpdump</a:t>
            </a:r>
            <a:r>
              <a:rPr lang="pt-BR" sz="2400" dirty="0"/>
              <a:t> -</a:t>
            </a:r>
            <a:r>
              <a:rPr lang="pt-BR" sz="2400" dirty="0" err="1"/>
              <a:t>nn</a:t>
            </a:r>
            <a:r>
              <a:rPr lang="pt-BR" sz="2400" dirty="0"/>
              <a:t> -</a:t>
            </a:r>
            <a:r>
              <a:rPr lang="pt-BR" sz="2400" dirty="0" err="1"/>
              <a:t>tt</a:t>
            </a:r>
            <a:r>
              <a:rPr lang="pt-BR" sz="2400" dirty="0"/>
              <a:t> -r second-0-0.pcap” e </a:t>
            </a:r>
            <a:r>
              <a:rPr lang="pt-BR" sz="2400" dirty="0">
                <a:latin typeface="Arial" charset="0"/>
              </a:rPr>
              <a:t>“</a:t>
            </a:r>
            <a:r>
              <a:rPr lang="pt-BR" sz="2400" dirty="0" err="1">
                <a:latin typeface="Arial" charset="0"/>
              </a:rPr>
              <a:t>tcpdump</a:t>
            </a:r>
            <a:r>
              <a:rPr lang="pt-BR" sz="2400" dirty="0">
                <a:latin typeface="Arial" charset="0"/>
              </a:rPr>
              <a:t> -</a:t>
            </a:r>
            <a:r>
              <a:rPr lang="pt-BR" sz="2400" dirty="0" err="1">
                <a:latin typeface="Arial" charset="0"/>
              </a:rPr>
              <a:t>nn</a:t>
            </a:r>
            <a:r>
              <a:rPr lang="pt-BR" sz="2400" dirty="0">
                <a:latin typeface="Arial" charset="0"/>
              </a:rPr>
              <a:t> -</a:t>
            </a:r>
            <a:r>
              <a:rPr lang="pt-BR" sz="2400" dirty="0" err="1">
                <a:latin typeface="Arial" charset="0"/>
              </a:rPr>
              <a:t>tt</a:t>
            </a:r>
            <a:r>
              <a:rPr lang="pt-BR" sz="2400" dirty="0">
                <a:latin typeface="Arial" charset="0"/>
              </a:rPr>
              <a:t> -r second-1-0.pcap”;</a:t>
            </a:r>
          </a:p>
          <a:p>
            <a:pPr lvl="1"/>
            <a:r>
              <a:rPr lang="pt-BR" sz="2000" dirty="0"/>
              <a:t>Quais tipos de conexões são observados nos arquivos </a:t>
            </a:r>
            <a:r>
              <a:rPr lang="pt-BR" sz="2000" dirty="0" err="1"/>
              <a:t>pcap</a:t>
            </a:r>
            <a:r>
              <a:rPr lang="pt-BR" sz="2000" dirty="0"/>
              <a:t> (ponto-a-ponto ou barramento)?</a:t>
            </a:r>
          </a:p>
          <a:p>
            <a:pPr lvl="1"/>
            <a:r>
              <a:rPr lang="pt-BR" sz="2000" dirty="0"/>
              <a:t>Como você identificou o tipo de conexão pela observação dos arquivos </a:t>
            </a:r>
            <a:r>
              <a:rPr lang="pt-BR" sz="2000" dirty="0" err="1"/>
              <a:t>pcap</a:t>
            </a:r>
            <a:r>
              <a:rPr lang="pt-BR" sz="2000" dirty="0"/>
              <a:t>?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70479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i="0" u="none" strike="noStrike" cap="none" baseline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Desafio</a:t>
            </a:r>
            <a:r>
              <a:rPr lang="en-US" i="0" u="none" strike="noStrike" cap="none" baseline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03 (2/2)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r>
              <a:rPr lang="pt-BR" sz="2400" dirty="0"/>
              <a:t>Digite “</a:t>
            </a:r>
            <a:r>
              <a:rPr lang="pt-BR" sz="2400" dirty="0" err="1"/>
              <a:t>tcpdump</a:t>
            </a:r>
            <a:r>
              <a:rPr lang="pt-BR" sz="2400" dirty="0"/>
              <a:t> -</a:t>
            </a:r>
            <a:r>
              <a:rPr lang="pt-BR" sz="2400" dirty="0" err="1"/>
              <a:t>nn</a:t>
            </a:r>
            <a:r>
              <a:rPr lang="pt-BR" sz="2400" dirty="0"/>
              <a:t> -</a:t>
            </a:r>
            <a:r>
              <a:rPr lang="pt-BR" sz="2400" dirty="0" err="1"/>
              <a:t>tt</a:t>
            </a:r>
            <a:r>
              <a:rPr lang="pt-BR" sz="2400" dirty="0"/>
              <a:t> -r “second-2-0.pcap” e, novamente, observe o que está acontecendo.</a:t>
            </a:r>
          </a:p>
          <a:p>
            <a:pPr lvl="1"/>
            <a:r>
              <a:rPr lang="pt-BR" sz="2000" dirty="0"/>
              <a:t>Por que o rastreamento desse dispositivo (dispositivo 2) oferece mais informações que o dos outros?</a:t>
            </a:r>
          </a:p>
          <a:p>
            <a:pPr lvl="1"/>
            <a:r>
              <a:rPr lang="pt-BR" sz="2000" dirty="0"/>
              <a:t>Qual tipo de conexão é observada nesse rastreamento?</a:t>
            </a:r>
          </a:p>
          <a:p>
            <a:pPr lvl="1"/>
            <a:r>
              <a:rPr lang="pt-BR" sz="2000" dirty="0"/>
              <a:t>Quais linhas pcap evidenciam uma requisição broadcast? Por quê?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56050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2658</TotalTime>
  <Words>480</Words>
  <Application>Microsoft Office PowerPoint</Application>
  <PresentationFormat>On-screen Show (4:3)</PresentationFormat>
  <Paragraphs>61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Technology at work design template</vt:lpstr>
      <vt:lpstr>PowerPoint Presentation</vt:lpstr>
      <vt:lpstr>Ativando o pcap</vt:lpstr>
      <vt:lpstr>Desafio 01</vt:lpstr>
      <vt:lpstr>Desafio 02 (1/2)</vt:lpstr>
      <vt:lpstr>Desafio 02 (2/2)</vt:lpstr>
      <vt:lpstr>Desafio 03 (1/2)</vt:lpstr>
      <vt:lpstr>Desafio 03 (2/2)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Juliana</dc:creator>
  <cp:lastModifiedBy>Daniel Flor</cp:lastModifiedBy>
  <cp:revision>736</cp:revision>
  <dcterms:created xsi:type="dcterms:W3CDTF">2010-09-08T14:21:37Z</dcterms:created>
  <dcterms:modified xsi:type="dcterms:W3CDTF">2018-07-23T04:23:52Z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