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5" r:id="rId2"/>
    <p:sldId id="334" r:id="rId3"/>
    <p:sldId id="338" r:id="rId4"/>
    <p:sldId id="336" r:id="rId5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  <p:extLst>
      <p:ext uri="{BB962C8B-B14F-4D97-AF65-F5344CB8AC3E}">
        <p14:creationId xmlns:p14="http://schemas.microsoft.com/office/powerpoint/2010/main" val="71959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9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3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0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139955" y="9120784"/>
            <a:ext cx="3173709" cy="478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</a:pPr>
              <a:t>4</a:t>
            </a:fld>
            <a:endParaRPr lang="en-US" sz="1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30250"/>
            <a:ext cx="4799013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31213" y="4560391"/>
            <a:ext cx="5852773" cy="4320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36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Guilherme Oliveira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Guilherme.gppcom@gmail.com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 01: </a:t>
            </a:r>
            <a:r>
              <a:rPr lang="pt-BR" sz="32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Challenges</a:t>
            </a:r>
            <a:endParaRPr lang="pt-BR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Guilherme </a:t>
            </a: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Oliveira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err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Malco</a:t>
            </a:r>
            <a:r>
              <a:rPr lang="pt-BR" sz="24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 Dantas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err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</a:t>
            </a: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</a:t>
            </a:r>
            <a:r>
              <a:rPr lang="pt-BR" sz="1600" b="1">
                <a:solidFill>
                  <a:srgbClr val="1F497D">
                    <a:lumMod val="75000"/>
                  </a:srgbClr>
                </a:solidFill>
                <a:latin typeface="Times New Roman"/>
              </a:rPr>
              <a:t>, </a:t>
            </a:r>
            <a:r>
              <a:rPr lang="pt-BR" sz="16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25/07/2018</a:t>
            </a:r>
            <a:endParaRPr lang="pt-BR" sz="16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01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Abra o exemplo first.cc e mantenha as suas configurações padrão;</a:t>
            </a:r>
          </a:p>
          <a:p>
            <a:r>
              <a:rPr lang="pt-BR" sz="2800" dirty="0"/>
              <a:t>Envie dois pacotes de tamanhos diferentes com as seguintes características: </a:t>
            </a:r>
          </a:p>
          <a:p>
            <a:pPr lvl="1"/>
            <a:r>
              <a:rPr lang="pt-BR" sz="2400" dirty="0"/>
              <a:t>O segundo pacote deverá ter o dobro do tamanho do primeiro;</a:t>
            </a:r>
          </a:p>
          <a:p>
            <a:pPr lvl="1"/>
            <a:r>
              <a:rPr lang="pt-BR" sz="2400" dirty="0"/>
              <a:t>O primeiro pacote deverá ser enviado aos </a:t>
            </a:r>
            <a:r>
              <a:rPr lang="pt-BR" sz="2400" b="1" dirty="0"/>
              <a:t>2</a:t>
            </a:r>
            <a:r>
              <a:rPr lang="pt-BR" sz="2400" dirty="0"/>
              <a:t> segundos e o segundo pacote aos </a:t>
            </a:r>
            <a:r>
              <a:rPr lang="pt-BR" sz="2400" b="1" dirty="0"/>
              <a:t>6</a:t>
            </a:r>
            <a:r>
              <a:rPr lang="pt-BR" sz="2400" dirty="0"/>
              <a:t> segundos;</a:t>
            </a:r>
          </a:p>
          <a:p>
            <a:pPr lvl="1"/>
            <a:r>
              <a:rPr lang="pt-BR" sz="2400" dirty="0"/>
              <a:t>As aplicações deverão ser encerradas aos </a:t>
            </a:r>
            <a:r>
              <a:rPr lang="pt-BR" sz="2400" b="1" dirty="0"/>
              <a:t>20</a:t>
            </a:r>
            <a:r>
              <a:rPr lang="pt-BR" sz="2400" dirty="0"/>
              <a:t> segundos;</a:t>
            </a:r>
          </a:p>
          <a:p>
            <a:pPr lvl="1"/>
            <a:r>
              <a:rPr lang="pt-BR" sz="2400" dirty="0"/>
              <a:t>Observe o log com o tempo de envio de cada pacote.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02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Envie dois pacotes de tamanhos diferentes com as seguintes características: </a:t>
            </a:r>
          </a:p>
          <a:p>
            <a:pPr lvl="1"/>
            <a:r>
              <a:rPr lang="pt-BR" sz="2400" dirty="0">
                <a:latin typeface="Arial" charset="0"/>
              </a:rPr>
              <a:t>O segundo pacote deverá ter o dobro do tamanho do primeiro;</a:t>
            </a:r>
          </a:p>
          <a:p>
            <a:pPr lvl="1"/>
            <a:r>
              <a:rPr lang="pt-BR" sz="2400" dirty="0"/>
              <a:t>O primeiro pacote deverá ser enviado aos </a:t>
            </a:r>
            <a:r>
              <a:rPr lang="pt-BR" sz="2400" b="1" dirty="0"/>
              <a:t>2</a:t>
            </a:r>
            <a:r>
              <a:rPr lang="pt-BR" sz="2400" dirty="0"/>
              <a:t> segundos e o segundo pacote aos </a:t>
            </a:r>
            <a:r>
              <a:rPr lang="pt-BR" sz="2400" b="1" dirty="0"/>
              <a:t>6</a:t>
            </a:r>
            <a:r>
              <a:rPr lang="pt-BR" sz="2400" dirty="0"/>
              <a:t> segundos;</a:t>
            </a:r>
          </a:p>
          <a:p>
            <a:pPr lvl="1"/>
            <a:r>
              <a:rPr lang="pt-BR" sz="2400" dirty="0"/>
              <a:t>As aplicações deverão ser encerradas aos </a:t>
            </a:r>
            <a:r>
              <a:rPr lang="pt-BR" sz="2400" b="1" dirty="0"/>
              <a:t>20</a:t>
            </a:r>
            <a:r>
              <a:rPr lang="pt-BR" sz="2400" dirty="0"/>
              <a:t> segundos;</a:t>
            </a:r>
          </a:p>
          <a:p>
            <a:pPr lvl="1"/>
            <a:r>
              <a:rPr lang="pt-BR" sz="2400" dirty="0"/>
              <a:t>Modifique a taxa de transmissão do canal para </a:t>
            </a:r>
            <a:r>
              <a:rPr lang="pt-BR" sz="2400" b="1" dirty="0"/>
              <a:t>100 </a:t>
            </a:r>
            <a:r>
              <a:rPr lang="pt-BR" sz="2400" dirty="0"/>
              <a:t>Kbps;</a:t>
            </a:r>
          </a:p>
          <a:p>
            <a:pPr lvl="1"/>
            <a:r>
              <a:rPr lang="pt-BR" sz="2400" dirty="0"/>
              <a:t>Observe o log com o tempo de envio de cada pacote.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1073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i="0" u="none" strike="noStrike" cap="none" baseline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Desafio</a:t>
            </a:r>
            <a:r>
              <a:rPr lang="en-US" i="0" u="none" strike="noStrike" cap="none" baseline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03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Envie dois pacotes de tamanhos diferentes com as seguintes características: </a:t>
            </a:r>
          </a:p>
          <a:p>
            <a:pPr lvl="1"/>
            <a:r>
              <a:rPr lang="pt-BR" sz="2400" dirty="0">
                <a:latin typeface="Arial" charset="0"/>
              </a:rPr>
              <a:t>O segundo pacote deverá ter o dobro do tamanho do primeiro;</a:t>
            </a:r>
          </a:p>
          <a:p>
            <a:pPr lvl="1"/>
            <a:r>
              <a:rPr lang="pt-BR" sz="2400" dirty="0"/>
              <a:t>O primeiro pacote deverá ser enviado aos </a:t>
            </a:r>
            <a:r>
              <a:rPr lang="pt-BR" sz="2400" b="1" dirty="0"/>
              <a:t>2</a:t>
            </a:r>
            <a:r>
              <a:rPr lang="pt-BR" sz="2400" dirty="0"/>
              <a:t> segundos e o segundo pacote aos </a:t>
            </a:r>
            <a:r>
              <a:rPr lang="pt-BR" sz="2400" b="1" dirty="0"/>
              <a:t>6</a:t>
            </a:r>
            <a:r>
              <a:rPr lang="pt-BR" sz="2400" dirty="0"/>
              <a:t> segundos;</a:t>
            </a:r>
          </a:p>
          <a:p>
            <a:pPr lvl="1"/>
            <a:r>
              <a:rPr lang="pt-BR" sz="2400" dirty="0"/>
              <a:t>As aplicações deverão ser encerradas aos </a:t>
            </a:r>
            <a:r>
              <a:rPr lang="pt-BR" sz="2400" b="1" dirty="0"/>
              <a:t>20</a:t>
            </a:r>
            <a:r>
              <a:rPr lang="pt-BR" sz="2400" dirty="0"/>
              <a:t> segundos;</a:t>
            </a:r>
          </a:p>
          <a:p>
            <a:pPr lvl="1"/>
            <a:r>
              <a:rPr lang="pt-BR" sz="2400" dirty="0"/>
              <a:t>Modifique o tamanho do primeiro pacote para </a:t>
            </a:r>
            <a:r>
              <a:rPr lang="pt-BR" sz="2400" b="1" dirty="0"/>
              <a:t>2048</a:t>
            </a:r>
            <a:r>
              <a:rPr lang="pt-BR" sz="2400" dirty="0"/>
              <a:t> bytes;</a:t>
            </a:r>
          </a:p>
          <a:p>
            <a:pPr lvl="1"/>
            <a:r>
              <a:rPr lang="pt-BR" sz="2400" dirty="0"/>
              <a:t>Transmita os pacotes a uma taxa de 1 Kbps e 1 </a:t>
            </a:r>
            <a:r>
              <a:rPr lang="pt-BR" sz="2400" dirty="0" err="1"/>
              <a:t>Gbps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Explique a diferença existente nos logs com o tempo de envio de cada pacote.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70479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270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Times New Roman</vt:lpstr>
      <vt:lpstr>Technology at work design template</vt:lpstr>
      <vt:lpstr>PowerPoint Presentation</vt:lpstr>
      <vt:lpstr>Desafio 01</vt:lpstr>
      <vt:lpstr>Desafio 02</vt:lpstr>
      <vt:lpstr>Desafio 03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Daniel Flor</cp:lastModifiedBy>
  <cp:revision>705</cp:revision>
  <dcterms:created xsi:type="dcterms:W3CDTF">2010-09-08T14:21:37Z</dcterms:created>
  <dcterms:modified xsi:type="dcterms:W3CDTF">2018-07-25T15:37:26Z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