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 defossez" initials="md" lastIdx="1" clrIdx="0">
    <p:extLst>
      <p:ext uri="{19B8F6BF-5375-455C-9EA6-DF929625EA0E}">
        <p15:presenceInfo xmlns:p15="http://schemas.microsoft.com/office/powerpoint/2012/main" userId="cb017366304921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89" d="100"/>
          <a:sy n="89" d="100"/>
        </p:scale>
        <p:origin x="131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1A32-B018-44E0-8D25-797260F6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F8083-0A1F-4C11-BA6D-0448673E8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8838C-AC2C-4B89-BE6E-C1F0CEA1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22B2-BC37-40BE-8D40-D0C369D0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F47F-6E81-4467-932C-D9134F63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538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EDF3-5046-4A49-A9B9-5F3284CC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5DA0C-47DB-4B5D-8796-4CE9EC972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619F-C067-40F5-B18B-D83D3028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55C5-EDE6-4B94-98FB-48094C2F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4C5F-50A2-48B6-B94F-F272A99A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391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F176B-E2C0-4D76-8350-38FF93FC7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0552F-0336-4F9D-BD02-5B1B5A67E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F358-F532-402C-AD27-B3B6D17E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AE7A-D387-48C9-BB75-2819BAF3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C9E0-C9D7-421C-BCC0-D9932E25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821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BD02-8B3A-4428-8894-9D5DD981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7977-AE0F-414C-B85E-A80ED9F6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CC6E-6515-4CA1-BFA8-3C7FD296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0705-BF2E-4D77-BF46-4541BEBF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DDCD-3047-4B74-8F91-A467AE28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593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2E46-FE2F-4072-9F45-B4832BB1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363F-84B5-4FEB-A574-5929AAFC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9C9D-9ECB-4DE2-AEC6-1F1E1354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6843-371A-4AF2-A06B-7A787004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5B78-7759-41A6-ABD3-BCAB44C4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034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79F2-2256-495D-B4E1-BCD919E5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993D-77DD-48F8-927C-76E930569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DC1F6-0DCA-4BC2-B723-CEDC7E65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787C-E783-4C38-B6E6-1515EC88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BBB7B-BEC3-418C-A433-128DB020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5F9F-F008-468C-B70C-0FAD0784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93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B2A5-B061-404A-82ED-354D9BAE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B79C7-152D-4D0D-9234-9A177345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17CE2-4678-4715-A73F-917E117A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C0009-1CD8-4DB2-AA7A-07F953668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A548-6FA5-49A8-B19F-B1E01640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5D5A8-A0C4-4FBE-944F-E5DD1E95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93924-9EE4-42FE-A229-69AA475F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2D8C7-3C94-49F6-8C17-52747918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28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7493-5B9D-46D2-B0BA-8C37329D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24E01-6D49-409E-B6C0-FD723A2D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644C8-0F10-49C4-8E9C-4E68E4A8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4ADD-8534-46BC-AFDC-46AB5E37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472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0C9C7-29E3-40FD-A971-DCC20768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F0F92-4808-4C92-91D0-EFCFE2EB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73BC-2424-40ED-BB11-9BF3E6BC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942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A93E-51F8-48C4-93A4-D2CDC0C6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9F06-D5E6-4242-B4D3-79F17C17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24F46-CE19-4701-A070-FF88C337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385B9-5162-497C-8C7F-C25EC667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A4011-E468-4E99-9136-7D37B77D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8C81A-7D18-4ECE-83C7-927CD8D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58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A4E5-07D6-4221-9995-1FC6DE83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CA799-F501-41DE-ADB6-A348AA52B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485D-1D2D-4725-806E-FA74D233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E535B-4B5F-44E6-B932-866EA24E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21E3-9DB0-4E7C-83D4-79DACF6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81E6C-38CB-4209-8AA6-C54A9D0B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789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94249-0E47-4496-8B4F-C6B00711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33AD-80EF-43EF-AA7E-855CAD55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4A42-22DC-4BAB-A9A7-8BC92F4B2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386B-46A2-4698-8671-B042289CD961}" type="datetimeFigureOut">
              <a:rPr lang="fr-CH" smtClean="0"/>
              <a:t>22.10.21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CC59-4EF9-4263-85D1-A64800411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35DE-797E-4108-8AB9-2A32704C6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344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990A3-612A-4064-9108-F15958CAF561}"/>
              </a:ext>
            </a:extLst>
          </p:cNvPr>
          <p:cNvSpPr txBox="1"/>
          <p:nvPr/>
        </p:nvSpPr>
        <p:spPr>
          <a:xfrm>
            <a:off x="5886784" y="1409410"/>
            <a:ext cx="5360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b="1" dirty="0" err="1"/>
              <a:t>PLUMnet</a:t>
            </a:r>
            <a:r>
              <a:rPr lang="fr-CH" sz="3600" b="1" dirty="0"/>
              <a:t>: Plant </a:t>
            </a:r>
            <a:r>
              <a:rPr lang="fr-CH" sz="3600" b="1" dirty="0" err="1"/>
              <a:t>Untargeted</a:t>
            </a:r>
            <a:r>
              <a:rPr lang="fr-CH" sz="3600" b="1" dirty="0"/>
              <a:t> </a:t>
            </a:r>
            <a:r>
              <a:rPr lang="fr-CH" sz="3600" b="1" dirty="0" err="1"/>
              <a:t>Metabolomics</a:t>
            </a:r>
            <a:r>
              <a:rPr lang="fr-CH" sz="3600" b="1" dirty="0"/>
              <a:t> Network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31157C-FFCE-44B7-97F1-7DA1A5711D81}"/>
              </a:ext>
            </a:extLst>
          </p:cNvPr>
          <p:cNvSpPr/>
          <p:nvPr/>
        </p:nvSpPr>
        <p:spPr>
          <a:xfrm>
            <a:off x="177078" y="106011"/>
            <a:ext cx="1899576" cy="1459819"/>
          </a:xfrm>
          <a:prstGeom prst="ellipse">
            <a:avLst/>
          </a:prstGeom>
          <a:solidFill>
            <a:schemeClr val="accent2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2988D7-30E5-4E23-B0F6-69FA60C4BF53}"/>
              </a:ext>
            </a:extLst>
          </p:cNvPr>
          <p:cNvSpPr/>
          <p:nvPr/>
        </p:nvSpPr>
        <p:spPr>
          <a:xfrm>
            <a:off x="996918" y="3805166"/>
            <a:ext cx="1178179" cy="1146412"/>
          </a:xfrm>
          <a:prstGeom prst="ellipse">
            <a:avLst/>
          </a:prstGeom>
          <a:solidFill>
            <a:srgbClr val="FFC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B24131-7384-44F2-AE13-81D591FF898D}"/>
              </a:ext>
            </a:extLst>
          </p:cNvPr>
          <p:cNvSpPr/>
          <p:nvPr/>
        </p:nvSpPr>
        <p:spPr>
          <a:xfrm>
            <a:off x="3525231" y="3842740"/>
            <a:ext cx="2952639" cy="2716017"/>
          </a:xfrm>
          <a:prstGeom prst="ellipse">
            <a:avLst/>
          </a:prstGeom>
          <a:solidFill>
            <a:schemeClr val="accent6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41F69-4788-4568-B0B7-748340FDBE11}"/>
              </a:ext>
            </a:extLst>
          </p:cNvPr>
          <p:cNvSpPr/>
          <p:nvPr/>
        </p:nvSpPr>
        <p:spPr>
          <a:xfrm>
            <a:off x="7258995" y="4640178"/>
            <a:ext cx="1419547" cy="1419367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69F749-EB55-41CF-8436-1CCECE240A70}"/>
              </a:ext>
            </a:extLst>
          </p:cNvPr>
          <p:cNvSpPr/>
          <p:nvPr/>
        </p:nvSpPr>
        <p:spPr>
          <a:xfrm>
            <a:off x="9469627" y="4652032"/>
            <a:ext cx="1419547" cy="1419367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664AF8-9250-49D7-B55B-BEF2D0B6736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698635" y="1409410"/>
            <a:ext cx="678212" cy="6582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EA1D19-A848-4D4B-B625-AEAA148FD83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386404" y="4936146"/>
            <a:ext cx="2138827" cy="2646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DC807A-5925-4CCE-96CD-D40B95C8538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477870" y="5200749"/>
            <a:ext cx="773679" cy="13246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91C8C4-EBDB-479A-80B9-A93C8AC2144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678542" y="5349862"/>
            <a:ext cx="791085" cy="1185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3ADD58-FD16-41B7-924A-1A794D68BFC5}"/>
              </a:ext>
            </a:extLst>
          </p:cNvPr>
          <p:cNvSpPr txBox="1"/>
          <p:nvPr/>
        </p:nvSpPr>
        <p:spPr>
          <a:xfrm>
            <a:off x="264679" y="473943"/>
            <a:ext cx="1899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err="1"/>
              <a:t>Metabolomic</a:t>
            </a:r>
            <a:r>
              <a:rPr lang="fr-CH" sz="1600" b="1" dirty="0"/>
              <a:t>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84E30-DF2C-476E-A103-C4EABC2D5E33}"/>
              </a:ext>
            </a:extLst>
          </p:cNvPr>
          <p:cNvSpPr txBox="1"/>
          <p:nvPr/>
        </p:nvSpPr>
        <p:spPr>
          <a:xfrm>
            <a:off x="356505" y="794666"/>
            <a:ext cx="154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/>
              <a:t>Raw</a:t>
            </a:r>
            <a:r>
              <a:rPr lang="fr-CH" sz="1200" dirty="0"/>
              <a:t> Spectral data on </a:t>
            </a:r>
            <a:r>
              <a:rPr lang="fr-CH" sz="1200" dirty="0" err="1"/>
              <a:t>ReDu</a:t>
            </a:r>
            <a:r>
              <a:rPr lang="fr-CH" sz="1200" dirty="0"/>
              <a:t>, Massive, </a:t>
            </a:r>
            <a:r>
              <a:rPr lang="fr-CH" sz="1200" dirty="0" err="1"/>
              <a:t>Metabolites</a:t>
            </a:r>
            <a:endParaRPr lang="fr-CH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124143-7200-43D7-B0B2-FAD5E9906A52}"/>
              </a:ext>
            </a:extLst>
          </p:cNvPr>
          <p:cNvSpPr/>
          <p:nvPr/>
        </p:nvSpPr>
        <p:spPr>
          <a:xfrm>
            <a:off x="281607" y="4532216"/>
            <a:ext cx="1178179" cy="1146412"/>
          </a:xfrm>
          <a:prstGeom prst="ellipse">
            <a:avLst/>
          </a:prstGeom>
          <a:solidFill>
            <a:srgbClr val="FFFF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10A967-EE65-467A-BA1D-A9E17D6C4BD6}"/>
              </a:ext>
            </a:extLst>
          </p:cNvPr>
          <p:cNvSpPr/>
          <p:nvPr/>
        </p:nvSpPr>
        <p:spPr>
          <a:xfrm>
            <a:off x="1256003" y="4760011"/>
            <a:ext cx="1178179" cy="1146412"/>
          </a:xfrm>
          <a:prstGeom prst="ellipse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5EE455-ADC9-40AA-B113-B6ED7407B647}"/>
              </a:ext>
            </a:extLst>
          </p:cNvPr>
          <p:cNvSpPr txBox="1"/>
          <p:nvPr/>
        </p:nvSpPr>
        <p:spPr>
          <a:xfrm>
            <a:off x="1249836" y="4017528"/>
            <a:ext cx="63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/>
              <a:t>TRAY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7FECDA-DA2D-4678-8446-68F737EDA0ED}"/>
              </a:ext>
            </a:extLst>
          </p:cNvPr>
          <p:cNvSpPr txBox="1"/>
          <p:nvPr/>
        </p:nvSpPr>
        <p:spPr>
          <a:xfrm>
            <a:off x="514250" y="4862195"/>
            <a:ext cx="63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/>
              <a:t>OPTL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84AECD-5ADB-4EBD-9B6A-D41ABDB63795}"/>
              </a:ext>
            </a:extLst>
          </p:cNvPr>
          <p:cNvSpPr txBox="1"/>
          <p:nvPr/>
        </p:nvSpPr>
        <p:spPr>
          <a:xfrm>
            <a:off x="1529683" y="5163940"/>
            <a:ext cx="63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err="1"/>
              <a:t>Gbiff</a:t>
            </a:r>
            <a:endParaRPr lang="fr-CH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B6C28F-0F6A-4ABE-B716-137A24DF9C3C}"/>
              </a:ext>
            </a:extLst>
          </p:cNvPr>
          <p:cNvSpPr txBox="1"/>
          <p:nvPr/>
        </p:nvSpPr>
        <p:spPr>
          <a:xfrm>
            <a:off x="3940524" y="4378568"/>
            <a:ext cx="217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b="1" dirty="0" err="1"/>
              <a:t>PLUMnet</a:t>
            </a:r>
            <a:endParaRPr lang="fr-CH" sz="2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FC4A58-BF49-42F0-9242-D7B8D73C148B}"/>
              </a:ext>
            </a:extLst>
          </p:cNvPr>
          <p:cNvSpPr txBox="1"/>
          <p:nvPr/>
        </p:nvSpPr>
        <p:spPr>
          <a:xfrm>
            <a:off x="7664107" y="4677529"/>
            <a:ext cx="68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err="1"/>
              <a:t>filter</a:t>
            </a:r>
            <a:endParaRPr lang="fr-CH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2230FB-0AB3-4009-83E7-6797F5B2625F}"/>
              </a:ext>
            </a:extLst>
          </p:cNvPr>
          <p:cNvSpPr txBox="1"/>
          <p:nvPr/>
        </p:nvSpPr>
        <p:spPr>
          <a:xfrm>
            <a:off x="9735007" y="4736090"/>
            <a:ext cx="88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Export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FD32B5-C122-4ECF-8B55-CBB0C037D821}"/>
              </a:ext>
            </a:extLst>
          </p:cNvPr>
          <p:cNvSpPr txBox="1"/>
          <p:nvPr/>
        </p:nvSpPr>
        <p:spPr>
          <a:xfrm>
            <a:off x="9534957" y="5223215"/>
            <a:ext cx="154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Matrix/</a:t>
            </a:r>
            <a:r>
              <a:rPr lang="fr-CH" sz="1200" dirty="0" err="1"/>
              <a:t>eco</a:t>
            </a:r>
            <a:r>
              <a:rPr lang="fr-CH" sz="1200" dirty="0"/>
              <a:t>-indexes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7E1B61-4CAD-41F2-ABEE-34629DE5E0CC}"/>
              </a:ext>
            </a:extLst>
          </p:cNvPr>
          <p:cNvSpPr txBox="1"/>
          <p:nvPr/>
        </p:nvSpPr>
        <p:spPr>
          <a:xfrm>
            <a:off x="7640732" y="5105422"/>
            <a:ext cx="92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/>
              <a:t>Abiotic</a:t>
            </a:r>
            <a:r>
              <a:rPr lang="fr-CH" sz="1200" dirty="0"/>
              <a:t>, </a:t>
            </a:r>
            <a:r>
              <a:rPr lang="fr-CH" sz="1200" dirty="0" err="1"/>
              <a:t>Phylo</a:t>
            </a:r>
            <a:r>
              <a:rPr lang="fr-CH" sz="1200" dirty="0"/>
              <a:t>, </a:t>
            </a:r>
            <a:r>
              <a:rPr lang="fr-CH" sz="1200" dirty="0" err="1"/>
              <a:t>chem</a:t>
            </a:r>
            <a:r>
              <a:rPr lang="fr-CH" sz="1200" dirty="0"/>
              <a:t>..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33F8B-FA60-40BA-B181-D5C045363DEE}"/>
              </a:ext>
            </a:extLst>
          </p:cNvPr>
          <p:cNvSpPr txBox="1"/>
          <p:nvPr/>
        </p:nvSpPr>
        <p:spPr>
          <a:xfrm>
            <a:off x="4012415" y="5004977"/>
            <a:ext cx="207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publicly available datasets, co-analyze and visualize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67D42-D953-4870-ACF1-354F94D76383}"/>
              </a:ext>
            </a:extLst>
          </p:cNvPr>
          <p:cNvSpPr/>
          <p:nvPr/>
        </p:nvSpPr>
        <p:spPr>
          <a:xfrm>
            <a:off x="4791974" y="126365"/>
            <a:ext cx="1222459" cy="1183172"/>
          </a:xfrm>
          <a:prstGeom prst="ellipse">
            <a:avLst/>
          </a:prstGeom>
          <a:solidFill>
            <a:schemeClr val="accent2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1DC5B7-BEA3-4103-BC33-F892F2233221}"/>
              </a:ext>
            </a:extLst>
          </p:cNvPr>
          <p:cNvSpPr txBox="1"/>
          <p:nvPr/>
        </p:nvSpPr>
        <p:spPr>
          <a:xfrm>
            <a:off x="4924882" y="414432"/>
            <a:ext cx="119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/>
              <a:t>Structural </a:t>
            </a:r>
          </a:p>
          <a:p>
            <a:r>
              <a:rPr lang="fr-CH" sz="1600" b="1" dirty="0" err="1"/>
              <a:t>database</a:t>
            </a:r>
            <a:r>
              <a:rPr lang="fr-CH" sz="1600" b="1" dirty="0"/>
              <a:t> </a:t>
            </a:r>
          </a:p>
          <a:p>
            <a:endParaRPr lang="fr-CH" sz="1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48492D-7D89-4669-9E0D-B92CCD4C4E53}"/>
              </a:ext>
            </a:extLst>
          </p:cNvPr>
          <p:cNvCxnSpPr>
            <a:cxnSpLocks/>
            <a:endCxn id="32" idx="7"/>
          </p:cNvCxnSpPr>
          <p:nvPr/>
        </p:nvCxnSpPr>
        <p:spPr>
          <a:xfrm flipH="1">
            <a:off x="3826306" y="1057188"/>
            <a:ext cx="993985" cy="1010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8BF913-7AA2-4FDA-8225-961BD23D622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76221" y="3543313"/>
            <a:ext cx="381414" cy="69717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6DA1C96-C549-AF40-B967-4C198076C14A}"/>
              </a:ext>
            </a:extLst>
          </p:cNvPr>
          <p:cNvSpPr/>
          <p:nvPr/>
        </p:nvSpPr>
        <p:spPr>
          <a:xfrm>
            <a:off x="2076654" y="1805996"/>
            <a:ext cx="2049845" cy="1786808"/>
          </a:xfrm>
          <a:prstGeom prst="ellipse">
            <a:avLst/>
          </a:prstGeom>
          <a:solidFill>
            <a:schemeClr val="accent2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b="1" dirty="0">
                <a:solidFill>
                  <a:schemeClr val="tx1"/>
                </a:solidFill>
              </a:rPr>
              <a:t>FB </a:t>
            </a:r>
            <a:r>
              <a:rPr lang="en-US" sz="1200" b="1" dirty="0">
                <a:solidFill>
                  <a:schemeClr val="tx1"/>
                </a:solidFill>
              </a:rPr>
              <a:t>Molecular</a:t>
            </a:r>
            <a:r>
              <a:rPr lang="fr-CH" sz="1200" b="1" dirty="0">
                <a:solidFill>
                  <a:schemeClr val="tx1"/>
                </a:solidFill>
              </a:rPr>
              <a:t> Networking</a:t>
            </a:r>
          </a:p>
          <a:p>
            <a:pPr algn="ctr"/>
            <a:r>
              <a:rPr lang="fr-CH" sz="1200" dirty="0">
                <a:solidFill>
                  <a:schemeClr val="tx1"/>
                </a:solidFill>
              </a:rPr>
              <a:t>+ </a:t>
            </a:r>
          </a:p>
          <a:p>
            <a:pPr algn="ctr"/>
            <a:r>
              <a:rPr lang="fr-CH" sz="1200" b="1" dirty="0">
                <a:solidFill>
                  <a:schemeClr val="tx1"/>
                </a:solidFill>
              </a:rPr>
              <a:t>Annotation</a:t>
            </a:r>
          </a:p>
          <a:p>
            <a:pPr algn="ctr"/>
            <a:r>
              <a:rPr lang="fr-CH" sz="1200" dirty="0">
                <a:solidFill>
                  <a:schemeClr val="tx1"/>
                </a:solidFill>
              </a:rPr>
              <a:t>+ </a:t>
            </a:r>
          </a:p>
          <a:p>
            <a:pPr algn="ctr"/>
            <a:r>
              <a:rPr lang="fr-CH" sz="1200" dirty="0">
                <a:solidFill>
                  <a:schemeClr val="tx1"/>
                </a:solidFill>
              </a:rPr>
              <a:t> </a:t>
            </a:r>
            <a:r>
              <a:rPr lang="fr-CH" sz="1200" b="1" dirty="0" err="1">
                <a:solidFill>
                  <a:schemeClr val="tx1"/>
                </a:solidFill>
              </a:rPr>
              <a:t>Sample</a:t>
            </a:r>
            <a:r>
              <a:rPr lang="fr-CH" sz="1200" b="1" dirty="0">
                <a:solidFill>
                  <a:schemeClr val="tx1"/>
                </a:solidFill>
              </a:rPr>
              <a:t> </a:t>
            </a:r>
            <a:r>
              <a:rPr lang="fr-CH" sz="1200" b="1" dirty="0" err="1">
                <a:solidFill>
                  <a:schemeClr val="tx1"/>
                </a:solidFill>
              </a:rPr>
              <a:t>Metadata</a:t>
            </a:r>
            <a:endParaRPr lang="fr-CH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2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E616-95A8-EA4B-86D9-64728306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6D23-F944-4B44-8AD5-E6FAECBC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1300"/>
            <a:ext cx="10863263" cy="4351338"/>
          </a:xfrm>
        </p:spPr>
        <p:txBody>
          <a:bodyPr/>
          <a:lstStyle/>
          <a:p>
            <a:r>
              <a:rPr lang="en-US" dirty="0"/>
              <a:t>Layout shared vision for platform and delegate tasks to relevant experts</a:t>
            </a:r>
          </a:p>
          <a:p>
            <a:pPr lvl="1"/>
            <a:r>
              <a:rPr lang="en-US" dirty="0"/>
              <a:t>What tools are useful for researchers? What tools are feasible? </a:t>
            </a:r>
          </a:p>
          <a:p>
            <a:pPr lvl="1"/>
            <a:r>
              <a:rPr lang="en-US" dirty="0"/>
              <a:t>What are the minimum requirements for a first deployment (paper and platform within 1 year)</a:t>
            </a:r>
          </a:p>
          <a:p>
            <a:r>
              <a:rPr lang="en-US" dirty="0"/>
              <a:t>Discuss and identify metadata standard for ecometabolomics.</a:t>
            </a:r>
          </a:p>
          <a:p>
            <a:pPr lvl="1"/>
            <a:r>
              <a:rPr lang="en-US" dirty="0"/>
              <a:t>Would like feedback/input from all </a:t>
            </a:r>
            <a:r>
              <a:rPr lang="en-US" dirty="0" err="1"/>
              <a:t>sMiLE</a:t>
            </a:r>
            <a:r>
              <a:rPr lang="en-US" dirty="0"/>
              <a:t> participants!</a:t>
            </a:r>
          </a:p>
          <a:p>
            <a:r>
              <a:rPr lang="en-US" dirty="0"/>
              <a:t>Identify datasets ready to be added to the database.</a:t>
            </a:r>
          </a:p>
          <a:p>
            <a:pPr lvl="1"/>
            <a:r>
              <a:rPr lang="en-US" dirty="0"/>
              <a:t>While Leipzig, lets sit down with data owners and determine state of their data and requirements for publication in the platform. </a:t>
            </a:r>
          </a:p>
        </p:txBody>
      </p:sp>
    </p:spTree>
    <p:extLst>
      <p:ext uri="{BB962C8B-B14F-4D97-AF65-F5344CB8AC3E}">
        <p14:creationId xmlns:p14="http://schemas.microsoft.com/office/powerpoint/2010/main" val="60374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7790</TotalTime>
  <Words>145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Goals: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defossez</dc:creator>
  <cp:lastModifiedBy>Dale Loren Forrister</cp:lastModifiedBy>
  <cp:revision>4</cp:revision>
  <dcterms:created xsi:type="dcterms:W3CDTF">2021-10-20T09:13:59Z</dcterms:created>
  <dcterms:modified xsi:type="dcterms:W3CDTF">2021-10-26T07:09:32Z</dcterms:modified>
</cp:coreProperties>
</file>