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6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0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7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1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2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1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6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6C8A-9C7F-4407-A4A5-43A7D3C8D47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1B95-FBC3-418D-91DF-971B99CCF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홈페이지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노래 추천 홈페이지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너를 위한 음악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김이레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2019975007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89545" y="4631678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49928" y="2219027"/>
            <a:ext cx="1941566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해외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(over.html)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2586" y="2214311"/>
            <a:ext cx="2004435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국내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(new</a:t>
            </a:r>
            <a:r>
              <a:rPr lang="en-US" altLang="ko-KR" sz="1600" dirty="0" smtClean="0">
                <a:solidFill>
                  <a:schemeClr val="tx1"/>
                </a:solidFill>
              </a:rPr>
              <a:t>.html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26287" y="3172474"/>
            <a:ext cx="2764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/>
              <a:t>최신 음악의 국내 페이지는 </a:t>
            </a:r>
            <a:r>
              <a:rPr lang="ko-KR" altLang="en-US" dirty="0" smtClean="0"/>
              <a:t>해외 </a:t>
            </a:r>
            <a:r>
              <a:rPr lang="ko-KR" altLang="en-US" dirty="0"/>
              <a:t>최신 </a:t>
            </a:r>
            <a:r>
              <a:rPr lang="ko-KR" altLang="en-US" dirty="0" smtClean="0"/>
              <a:t>음악을 큰 이미지와 표</a:t>
            </a:r>
            <a:r>
              <a:rPr lang="en-US" altLang="ko-KR" dirty="0"/>
              <a:t> </a:t>
            </a:r>
            <a:r>
              <a:rPr lang="ko-KR" altLang="en-US" dirty="0" smtClean="0"/>
              <a:t>형식으로 </a:t>
            </a:r>
            <a:r>
              <a:rPr lang="ko-KR" altLang="en-US" dirty="0"/>
              <a:t>보여주는 페이지이다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99689" y="4631678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09237" y="4631678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19381" y="4631678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46252" y="4641148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56396" y="4641148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2969" y="5052448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16">
                  <a:extLst>
                    <a:ext uri="{9D8B030D-6E8A-4147-A177-3AD203B41FA5}">
                      <a16:colId xmlns:a16="http://schemas.microsoft.com/office/drawing/2014/main" val="29953252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66501036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170544016"/>
                    </a:ext>
                  </a:extLst>
                </a:gridCol>
                <a:gridCol w="3096880">
                  <a:extLst>
                    <a:ext uri="{9D8B030D-6E8A-4147-A177-3AD203B41FA5}">
                      <a16:colId xmlns:a16="http://schemas.microsoft.com/office/drawing/2014/main" val="132786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곡명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4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7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14386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653" y="301535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최신 음악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해외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69838" y="2977398"/>
            <a:ext cx="1532096" cy="140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커버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8399" y="2990219"/>
            <a:ext cx="1532096" cy="140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</a:t>
            </a:r>
            <a:r>
              <a:rPr lang="ko-KR" altLang="en-US" dirty="0" smtClean="0">
                <a:solidFill>
                  <a:schemeClr val="tx1"/>
                </a:solidFill>
              </a:rPr>
              <a:t>커버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86960" y="3023747"/>
            <a:ext cx="1532096" cy="13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커버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249928" y="2214311"/>
            <a:ext cx="1941566" cy="538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</a:t>
            </a:r>
            <a:r>
              <a:rPr lang="ko-KR" altLang="en-US" sz="1600" dirty="0" smtClean="0">
                <a:solidFill>
                  <a:schemeClr val="tx1"/>
                </a:solidFill>
              </a:rPr>
              <a:t>이용권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(mypass.html)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2586" y="2214311"/>
            <a:ext cx="2004435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전체 이용권</a:t>
            </a:r>
            <a:r>
              <a:rPr lang="en-US" altLang="ko-KR" sz="1600" dirty="0" smtClean="0">
                <a:solidFill>
                  <a:schemeClr val="tx1"/>
                </a:solidFill>
              </a:rPr>
              <a:t>(pass</a:t>
            </a:r>
            <a:r>
              <a:rPr lang="en-US" altLang="ko-KR" sz="1600" dirty="0" smtClean="0">
                <a:solidFill>
                  <a:schemeClr val="tx1"/>
                </a:solidFill>
              </a:rPr>
              <a:t>.html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26287" y="3172474"/>
            <a:ext cx="2764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/>
              <a:t>이용권 페이지는 </a:t>
            </a:r>
            <a:r>
              <a:rPr lang="ko-KR" altLang="en-US" dirty="0" err="1"/>
              <a:t>너음의</a:t>
            </a:r>
            <a:r>
              <a:rPr lang="ko-KR" altLang="en-US" dirty="0"/>
              <a:t> 이용권을 판매하는 페이지이다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653" y="3015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이용권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전체 이용권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394562" y="3160845"/>
            <a:ext cx="2091518" cy="1491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07193" y="3134536"/>
            <a:ext cx="2091518" cy="1491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94562" y="4977466"/>
            <a:ext cx="2091518" cy="1491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07193" y="4953751"/>
            <a:ext cx="2091518" cy="1491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05734" y="4181776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10920" y="4181775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79060" y="5995914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16023" y="599591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13159" y="3791460"/>
            <a:ext cx="1173799" cy="302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58606" y="3828158"/>
            <a:ext cx="1173799" cy="302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26746" y="5605598"/>
            <a:ext cx="1173799" cy="302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6052" y="5571927"/>
            <a:ext cx="1173799" cy="302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249928" y="2214311"/>
            <a:ext cx="1941566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</a:t>
            </a:r>
            <a:r>
              <a:rPr lang="ko-KR" altLang="en-US" sz="1600" dirty="0" smtClean="0">
                <a:solidFill>
                  <a:schemeClr val="tx1"/>
                </a:solidFill>
              </a:rPr>
              <a:t>이용권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(mypass.html)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2586" y="2214311"/>
            <a:ext cx="2004435" cy="538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전체 이용권</a:t>
            </a:r>
            <a:r>
              <a:rPr lang="en-US" altLang="ko-KR" sz="1600" dirty="0" smtClean="0">
                <a:solidFill>
                  <a:schemeClr val="tx1"/>
                </a:solidFill>
              </a:rPr>
              <a:t>(pass</a:t>
            </a:r>
            <a:r>
              <a:rPr lang="en-US" altLang="ko-KR" sz="1600" dirty="0" smtClean="0">
                <a:solidFill>
                  <a:schemeClr val="tx1"/>
                </a:solidFill>
              </a:rPr>
              <a:t>.html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26287" y="3172474"/>
            <a:ext cx="2764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/>
              <a:t>나의 이용권 페이지는 현재 사용자가 이용중인 이용권을 보여주는 페이지이다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653" y="3015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이용권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전체 이용권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041914" y="3596434"/>
            <a:ext cx="2981738" cy="1491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71445" y="4649802"/>
            <a:ext cx="1171464" cy="270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일시정지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19239" y="4649802"/>
            <a:ext cx="1171464" cy="270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9078" y="4232391"/>
            <a:ext cx="106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이용중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77966" y="5753885"/>
            <a:ext cx="361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이용해주셔서 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024" y="421341"/>
            <a:ext cx="194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5747" y="2622982"/>
            <a:ext cx="1604683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48242" y="1072088"/>
            <a:ext cx="1604683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30660" y="2606777"/>
            <a:ext cx="1604683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인기차트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30659" y="4103883"/>
            <a:ext cx="1604683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최신음악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51231" y="421341"/>
            <a:ext cx="1792942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최근 들은 음악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51231" y="1100879"/>
            <a:ext cx="1792942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좋아하는 음악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51231" y="1780417"/>
            <a:ext cx="2171356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좋아하는 아티스트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51231" y="2597985"/>
            <a:ext cx="1792942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오늘의 차트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51231" y="4095091"/>
            <a:ext cx="1792942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35197" y="4776409"/>
            <a:ext cx="1792942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351231" y="3234479"/>
            <a:ext cx="1792942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  <a:r>
              <a:rPr lang="ko-KR" altLang="en-US" dirty="0" smtClean="0">
                <a:solidFill>
                  <a:schemeClr val="tx1"/>
                </a:solidFill>
              </a:rPr>
              <a:t>의 차트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6" idx="3"/>
          </p:cNvCxnSpPr>
          <p:nvPr/>
        </p:nvCxnSpPr>
        <p:spPr>
          <a:xfrm flipV="1">
            <a:off x="2880430" y="2842275"/>
            <a:ext cx="638302" cy="4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492357" y="1355336"/>
            <a:ext cx="8791" cy="4210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501148" y="1344476"/>
            <a:ext cx="629511" cy="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509940" y="2842275"/>
            <a:ext cx="629512" cy="1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518732" y="4338862"/>
            <a:ext cx="611927" cy="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744134" y="1343956"/>
            <a:ext cx="611927" cy="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735342" y="2830374"/>
            <a:ext cx="611927" cy="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744134" y="4316272"/>
            <a:ext cx="611927" cy="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364852" y="649914"/>
            <a:ext cx="1" cy="1354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56061" y="5000526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364852" y="4313172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56061" y="2827274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382438" y="3494427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364852" y="1341376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364852" y="2010079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47269" y="648173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6356061" y="2828231"/>
            <a:ext cx="1548" cy="68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6363304" y="4306621"/>
            <a:ext cx="11118" cy="693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92357" y="5561160"/>
            <a:ext cx="611927" cy="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4104284" y="5337042"/>
            <a:ext cx="1604683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316064" y="5412903"/>
            <a:ext cx="1792942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이용권안내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7300030" y="6094221"/>
            <a:ext cx="1792942" cy="448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이용권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5708967" y="5634084"/>
            <a:ext cx="611927" cy="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320894" y="6318338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29685" y="5630984"/>
            <a:ext cx="979136" cy="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6328137" y="5624433"/>
            <a:ext cx="11118" cy="693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670867"/>
            <a:ext cx="11711354" cy="5993702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8045" y="2612964"/>
            <a:ext cx="1729546" cy="1583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차트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위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</a:t>
            </a:r>
            <a:r>
              <a:rPr lang="ko-KR" altLang="en-US" dirty="0" smtClean="0">
                <a:solidFill>
                  <a:schemeClr val="tx1"/>
                </a:solidFill>
              </a:rPr>
              <a:t>커버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06606" y="2625785"/>
            <a:ext cx="1729546" cy="1583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차트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위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커버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65167" y="2592248"/>
            <a:ext cx="1729546" cy="1583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차트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위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커버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8045" y="4768486"/>
            <a:ext cx="1729546" cy="1583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커버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06606" y="4781307"/>
            <a:ext cx="1729546" cy="1583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</a:t>
            </a:r>
            <a:r>
              <a:rPr lang="ko-KR" altLang="en-US" dirty="0" smtClean="0">
                <a:solidFill>
                  <a:schemeClr val="tx1"/>
                </a:solidFill>
              </a:rPr>
              <a:t>커버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5167" y="4747770"/>
            <a:ext cx="1729546" cy="1583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커버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653" y="30153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0600" y="3014159"/>
            <a:ext cx="200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사용자에게 지금 사용자들이 가장 많이 듣는 노래를 알려주고 사용자가 </a:t>
            </a:r>
            <a:r>
              <a:rPr lang="ko-KR" altLang="en-US" dirty="0" smtClean="0"/>
              <a:t>자주 </a:t>
            </a:r>
            <a:r>
              <a:rPr lang="ko-KR" altLang="en-US" dirty="0" smtClean="0"/>
              <a:t>듣는 노래를 기반으로 노래를 추천해주는 사이트이다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938230" y="1537251"/>
            <a:ext cx="1787769" cy="34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045" y="2224589"/>
            <a:ext cx="23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지금 인기있는 음악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8045" y="4399154"/>
            <a:ext cx="23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 발매 음악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38230" y="2703014"/>
            <a:ext cx="1787769" cy="1048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로그인 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38231" y="4019303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25802" y="4651689"/>
            <a:ext cx="1800197" cy="10334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64487" y="786431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8045" y="305443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653" y="301535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마이페이지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최근 들은 음악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95321" y="2349423"/>
            <a:ext cx="1941566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최근 들은 음악 </a:t>
            </a:r>
            <a:r>
              <a:rPr lang="en-US" altLang="ko-KR" sz="1600" dirty="0" smtClean="0">
                <a:solidFill>
                  <a:schemeClr val="tx1"/>
                </a:solidFill>
              </a:rPr>
              <a:t>(my.html)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8171" y="2349423"/>
            <a:ext cx="2004435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♥곡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(lovemusic.html)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23890" y="2349423"/>
            <a:ext cx="2252849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♥ 아티스</a:t>
            </a:r>
            <a:r>
              <a:rPr lang="ko-KR" altLang="en-US" sz="1600" dirty="0" smtClean="0">
                <a:solidFill>
                  <a:schemeClr val="tx1"/>
                </a:solidFill>
              </a:rPr>
              <a:t>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</a:rPr>
              <a:t>loveartist.html)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92000" y="3544335"/>
            <a:ext cx="2964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마이페이지의</a:t>
            </a:r>
            <a:r>
              <a:rPr lang="ko-KR" altLang="en-US" dirty="0" smtClean="0"/>
              <a:t> 최근 들은 음악 페이지는 내가 최근 들은 음악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표 형식으로 </a:t>
            </a:r>
            <a:r>
              <a:rPr lang="ko-KR" altLang="en-US" dirty="0" smtClean="0"/>
              <a:t>보여주는 페이지다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58189" y="305443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67737" y="305443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77881" y="305443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04752" y="306390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4896" y="306390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13825"/>
              </p:ext>
            </p:extLst>
          </p:nvPr>
        </p:nvGraphicFramePr>
        <p:xfrm>
          <a:off x="548045" y="3593356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16">
                  <a:extLst>
                    <a:ext uri="{9D8B030D-6E8A-4147-A177-3AD203B41FA5}">
                      <a16:colId xmlns:a16="http://schemas.microsoft.com/office/drawing/2014/main" val="29953252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66501036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170544016"/>
                    </a:ext>
                  </a:extLst>
                </a:gridCol>
                <a:gridCol w="3096880">
                  <a:extLst>
                    <a:ext uri="{9D8B030D-6E8A-4147-A177-3AD203B41FA5}">
                      <a16:colId xmlns:a16="http://schemas.microsoft.com/office/drawing/2014/main" val="132786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곡명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4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7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1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5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4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5960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8045" y="305443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653" y="301535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마이페이지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/>
              <a:t>나의 ♥곡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95321" y="2349423"/>
            <a:ext cx="1941566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최근 들은 음악 </a:t>
            </a:r>
            <a:r>
              <a:rPr lang="en-US" altLang="ko-KR" sz="1600" dirty="0" smtClean="0">
                <a:solidFill>
                  <a:schemeClr val="tx1"/>
                </a:solidFill>
              </a:rPr>
              <a:t>(my.html)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8171" y="2349423"/>
            <a:ext cx="2004435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♥곡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(lovemusic.html)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23890" y="2349423"/>
            <a:ext cx="1949151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♥ 아티스</a:t>
            </a:r>
            <a:r>
              <a:rPr lang="ko-KR" altLang="en-US" sz="1600" dirty="0" smtClean="0">
                <a:solidFill>
                  <a:schemeClr val="tx1"/>
                </a:solidFill>
              </a:rPr>
              <a:t>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</a:rPr>
              <a:t>loveartist.html)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92000" y="3544335"/>
            <a:ext cx="2964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/>
              <a:t>마이페이지의</a:t>
            </a:r>
            <a:r>
              <a:rPr lang="ko-KR" altLang="en-US" dirty="0"/>
              <a:t> 좋아하는 음악 페이지는 사용자가 </a:t>
            </a:r>
            <a:r>
              <a:rPr lang="ko-KR" altLang="en-US" dirty="0" err="1"/>
              <a:t>좋아요를</a:t>
            </a:r>
            <a:r>
              <a:rPr lang="ko-KR" altLang="en-US" dirty="0"/>
              <a:t> 누른 </a:t>
            </a:r>
            <a:r>
              <a:rPr lang="ko-KR" altLang="en-US" dirty="0" smtClean="0"/>
              <a:t>노래들을 표형식으로 </a:t>
            </a:r>
            <a:r>
              <a:rPr lang="ko-KR" altLang="en-US" dirty="0"/>
              <a:t>보여주는 페이지이다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58189" y="305443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67737" y="305443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77881" y="305443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04752" y="306390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4896" y="306390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8045" y="3593356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16">
                  <a:extLst>
                    <a:ext uri="{9D8B030D-6E8A-4147-A177-3AD203B41FA5}">
                      <a16:colId xmlns:a16="http://schemas.microsoft.com/office/drawing/2014/main" val="29953252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66501036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170544016"/>
                    </a:ext>
                  </a:extLst>
                </a:gridCol>
                <a:gridCol w="3096880">
                  <a:extLst>
                    <a:ext uri="{9D8B030D-6E8A-4147-A177-3AD203B41FA5}">
                      <a16:colId xmlns:a16="http://schemas.microsoft.com/office/drawing/2014/main" val="132786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곡명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4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7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1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5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4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5960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16101" y="3502507"/>
            <a:ext cx="825065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8790" y="301535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마이페이지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/>
              <a:t>나의 ♥ </a:t>
            </a:r>
            <a:r>
              <a:rPr lang="ko-KR" altLang="en-US" dirty="0" smtClean="0"/>
              <a:t>아티스트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3095321" y="2349423"/>
            <a:ext cx="1941566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최근 들은 음악 </a:t>
            </a:r>
            <a:r>
              <a:rPr lang="en-US" altLang="ko-KR" sz="1600" dirty="0" smtClean="0">
                <a:solidFill>
                  <a:schemeClr val="tx1"/>
                </a:solidFill>
              </a:rPr>
              <a:t>(my.html)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8171" y="2349423"/>
            <a:ext cx="2004435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♥곡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(lovemusic.html)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23890" y="2349423"/>
            <a:ext cx="1949151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♥ 아티스</a:t>
            </a:r>
            <a:r>
              <a:rPr lang="ko-KR" altLang="en-US" sz="1600" dirty="0" smtClean="0">
                <a:solidFill>
                  <a:schemeClr val="tx1"/>
                </a:solidFill>
              </a:rPr>
              <a:t>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</a:rPr>
              <a:t>loveartist.html)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71078" y="2918826"/>
            <a:ext cx="1954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/>
              <a:t>마이페이지의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나의 </a:t>
            </a:r>
            <a:r>
              <a:rPr lang="ko-KR" altLang="en-US" dirty="0"/>
              <a:t>♥ 아티스트</a:t>
            </a:r>
            <a:r>
              <a:rPr lang="ko-KR" altLang="en-US" dirty="0" smtClean="0"/>
              <a:t> </a:t>
            </a:r>
            <a:r>
              <a:rPr lang="ko-KR" altLang="en-US" dirty="0"/>
              <a:t>페이지는 사용자가 </a:t>
            </a:r>
            <a:r>
              <a:rPr lang="ko-KR" altLang="en-US" dirty="0" err="1" smtClean="0"/>
              <a:t>좋아요를</a:t>
            </a:r>
            <a:r>
              <a:rPr lang="ko-KR" altLang="en-US" dirty="0" smtClean="0"/>
              <a:t> </a:t>
            </a:r>
            <a:r>
              <a:rPr lang="ko-KR" altLang="en-US" dirty="0"/>
              <a:t>누른 </a:t>
            </a:r>
            <a:r>
              <a:rPr lang="ko-KR" altLang="en-US" dirty="0" smtClean="0"/>
              <a:t>아티스트를 보여주는 </a:t>
            </a:r>
            <a:r>
              <a:rPr lang="ko-KR" altLang="en-US" dirty="0"/>
              <a:t>페이지이다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413301" y="3869206"/>
            <a:ext cx="869173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84217" y="3168935"/>
            <a:ext cx="1059283" cy="10120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84217" y="4299126"/>
            <a:ext cx="1059283" cy="10120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72152" y="5429317"/>
            <a:ext cx="1059283" cy="10120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024922" y="3168935"/>
            <a:ext cx="1059283" cy="10120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024922" y="4299126"/>
            <a:ext cx="1059283" cy="10120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012857" y="5429317"/>
            <a:ext cx="1059283" cy="10120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65627" y="3168935"/>
            <a:ext cx="1059283" cy="10120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965627" y="4299126"/>
            <a:ext cx="1059283" cy="10120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9305" y="3133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가수명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56806" y="3502507"/>
            <a:ext cx="825065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54006" y="3869206"/>
            <a:ext cx="869173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50010" y="3133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가수명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454161" y="4703362"/>
            <a:ext cx="825065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51361" y="5070061"/>
            <a:ext cx="869173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47365" y="43340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가수명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5398114" y="4702838"/>
            <a:ext cx="825065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95314" y="5069537"/>
            <a:ext cx="869173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91318" y="4333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가수명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20095" y="5775094"/>
            <a:ext cx="825065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17295" y="6141793"/>
            <a:ext cx="869173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13299" y="5405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가수명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452231" y="5824798"/>
            <a:ext cx="825065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49431" y="6191497"/>
            <a:ext cx="869173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5435" y="54554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가수명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8220701" y="3496247"/>
            <a:ext cx="825065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17901" y="3862946"/>
            <a:ext cx="869173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3905" y="31269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가수명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8220701" y="4673027"/>
            <a:ext cx="825065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17901" y="5039726"/>
            <a:ext cx="869173" cy="311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213905" y="4303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가수명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5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8045" y="305443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84061" y="2192259"/>
            <a:ext cx="1941566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나의 차트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(mychart.html)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2223" y="2192259"/>
            <a:ext cx="2004435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오늘의 차트</a:t>
            </a:r>
            <a:r>
              <a:rPr lang="en-US" altLang="ko-KR" sz="1600" dirty="0" smtClean="0">
                <a:solidFill>
                  <a:schemeClr val="tx1"/>
                </a:solidFill>
              </a:rPr>
              <a:t>(chart</a:t>
            </a:r>
            <a:r>
              <a:rPr lang="en-US" altLang="ko-KR" sz="1600" dirty="0" smtClean="0">
                <a:solidFill>
                  <a:schemeClr val="tx1"/>
                </a:solidFill>
              </a:rPr>
              <a:t>.html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8396" y="3157258"/>
            <a:ext cx="2964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/>
              <a:t>인기차트의</a:t>
            </a:r>
            <a:r>
              <a:rPr lang="ko-KR" altLang="en-US" dirty="0"/>
              <a:t> 오늘의 차트 페이지는 전체 사용자들이 현재 많이 듣고있는 노래 순서대로 결정된 </a:t>
            </a:r>
            <a:r>
              <a:rPr lang="ko-KR" altLang="en-US" dirty="0" smtClean="0"/>
              <a:t>차트를 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보여주는 </a:t>
            </a:r>
            <a:r>
              <a:rPr lang="ko-KR" altLang="en-US" dirty="0"/>
              <a:t>페이지이다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58189" y="305443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67737" y="305443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77881" y="305443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04752" y="306390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4896" y="306390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8045" y="3593356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16">
                  <a:extLst>
                    <a:ext uri="{9D8B030D-6E8A-4147-A177-3AD203B41FA5}">
                      <a16:colId xmlns:a16="http://schemas.microsoft.com/office/drawing/2014/main" val="29953252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66501036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170544016"/>
                    </a:ext>
                  </a:extLst>
                </a:gridCol>
                <a:gridCol w="3096880">
                  <a:extLst>
                    <a:ext uri="{9D8B030D-6E8A-4147-A177-3AD203B41FA5}">
                      <a16:colId xmlns:a16="http://schemas.microsoft.com/office/drawing/2014/main" val="132786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곡명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4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7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1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5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4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5960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653" y="30153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오늘의 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0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8045" y="305443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3330" y="2168993"/>
            <a:ext cx="1941566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오늘의 차트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(chart.html)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8221" y="2178545"/>
            <a:ext cx="2004435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나</a:t>
            </a:r>
            <a:r>
              <a:rPr lang="ko-KR" altLang="en-US" sz="1600" dirty="0" smtClean="0">
                <a:solidFill>
                  <a:schemeClr val="tx1"/>
                </a:solidFill>
              </a:rPr>
              <a:t>의 차트</a:t>
            </a:r>
            <a:r>
              <a:rPr lang="en-US" altLang="ko-KR" sz="1600" dirty="0" smtClean="0">
                <a:solidFill>
                  <a:schemeClr val="tx1"/>
                </a:solidFill>
              </a:rPr>
              <a:t>(mychart</a:t>
            </a:r>
            <a:r>
              <a:rPr lang="en-US" altLang="ko-KR" sz="1600" dirty="0" smtClean="0">
                <a:solidFill>
                  <a:schemeClr val="tx1"/>
                </a:solidFill>
              </a:rPr>
              <a:t>.html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8396" y="3157258"/>
            <a:ext cx="2764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/>
              <a:t>인기차트의</a:t>
            </a:r>
            <a:r>
              <a:rPr lang="ko-KR" altLang="en-US" dirty="0"/>
              <a:t> 나의 차트 페이지는 사용자가 가장 많이 들은 순서대로</a:t>
            </a:r>
            <a:r>
              <a:rPr lang="en-US" altLang="ko-KR" dirty="0"/>
              <a:t> </a:t>
            </a:r>
            <a:r>
              <a:rPr lang="ko-KR" altLang="en-US" dirty="0"/>
              <a:t>결정되는 차트를 </a:t>
            </a:r>
            <a:r>
              <a:rPr lang="ko-KR" altLang="en-US" dirty="0" smtClean="0"/>
              <a:t>표 형식으로 보여주는 </a:t>
            </a:r>
            <a:r>
              <a:rPr lang="ko-KR" altLang="en-US" dirty="0"/>
              <a:t>페이지이다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58189" y="305443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67737" y="305443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77881" y="305443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04752" y="3063903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4896" y="3063903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8045" y="3593356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16">
                  <a:extLst>
                    <a:ext uri="{9D8B030D-6E8A-4147-A177-3AD203B41FA5}">
                      <a16:colId xmlns:a16="http://schemas.microsoft.com/office/drawing/2014/main" val="29953252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66501036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170544016"/>
                    </a:ext>
                  </a:extLst>
                </a:gridCol>
                <a:gridCol w="3096880">
                  <a:extLst>
                    <a:ext uri="{9D8B030D-6E8A-4147-A177-3AD203B41FA5}">
                      <a16:colId xmlns:a16="http://schemas.microsoft.com/office/drawing/2014/main" val="132786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곡명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4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7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1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5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4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5960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653" y="301535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나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4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978" y="879231"/>
            <a:ext cx="11711354" cy="5785338"/>
          </a:xfrm>
          <a:prstGeom prst="roundRect">
            <a:avLst>
              <a:gd name="adj" fmla="val 405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045" y="1043433"/>
            <a:ext cx="1787768" cy="82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너음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4978" y="1993695"/>
            <a:ext cx="11711354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89545" y="4631678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49928" y="2219027"/>
            <a:ext cx="1941566" cy="538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해외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(over.html)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2586" y="2214311"/>
            <a:ext cx="2004435" cy="5382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국내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(new</a:t>
            </a:r>
            <a:r>
              <a:rPr lang="en-US" altLang="ko-KR" sz="1600" dirty="0" smtClean="0">
                <a:solidFill>
                  <a:schemeClr val="tx1"/>
                </a:solidFill>
              </a:rPr>
              <a:t>.html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26287" y="3172474"/>
            <a:ext cx="2764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/>
              <a:t>최신 음악의 국내 페이지는 국내 최신 </a:t>
            </a:r>
            <a:r>
              <a:rPr lang="ko-KR" altLang="en-US" dirty="0" smtClean="0"/>
              <a:t>음악을 큰 이미지와 표</a:t>
            </a:r>
            <a:r>
              <a:rPr lang="en-US" altLang="ko-KR" dirty="0"/>
              <a:t> </a:t>
            </a:r>
            <a:r>
              <a:rPr lang="ko-KR" altLang="en-US" dirty="0" smtClean="0"/>
              <a:t>형식으로 </a:t>
            </a:r>
            <a:r>
              <a:rPr lang="ko-KR" altLang="en-US" dirty="0"/>
              <a:t>보여주는 페이지이다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6249928" y="1317247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 </a:t>
            </a:r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04934" y="1324905"/>
            <a:ext cx="1379127" cy="51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 차트 </a:t>
            </a:r>
            <a:r>
              <a:rPr lang="en-US" altLang="ko-KR" dirty="0" smtClean="0">
                <a:solidFill>
                  <a:schemeClr val="tx1"/>
                </a:solidFill>
              </a:rPr>
              <a:t>(chart.html)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9940" y="1324905"/>
            <a:ext cx="1379127" cy="52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(my.html)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4922" y="1330190"/>
            <a:ext cx="1379127" cy="5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r>
              <a:rPr lang="en-US" altLang="ko-KR" dirty="0" smtClean="0">
                <a:solidFill>
                  <a:schemeClr val="tx1"/>
                </a:solidFill>
              </a:rPr>
              <a:t>(pass.html)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38230" y="1590195"/>
            <a:ext cx="1787769" cy="29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25802" y="2095498"/>
            <a:ext cx="1787769" cy="28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99689" y="4631678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09237" y="4631678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19381" y="4631678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46252" y="4641148"/>
            <a:ext cx="825065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56396" y="4641148"/>
            <a:ext cx="869173" cy="321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54062"/>
              </p:ext>
            </p:extLst>
          </p:nvPr>
        </p:nvGraphicFramePr>
        <p:xfrm>
          <a:off x="752969" y="5052448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16">
                  <a:extLst>
                    <a:ext uri="{9D8B030D-6E8A-4147-A177-3AD203B41FA5}">
                      <a16:colId xmlns:a16="http://schemas.microsoft.com/office/drawing/2014/main" val="29953252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66501036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170544016"/>
                    </a:ext>
                  </a:extLst>
                </a:gridCol>
                <a:gridCol w="3096880">
                  <a:extLst>
                    <a:ext uri="{9D8B030D-6E8A-4147-A177-3AD203B41FA5}">
                      <a16:colId xmlns:a16="http://schemas.microsoft.com/office/drawing/2014/main" val="132786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곡명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4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7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커버 </a:t>
                      </a:r>
                      <a:r>
                        <a:rPr lang="en-US" altLang="ko-KR" dirty="0" smtClean="0"/>
                        <a:t>(JPG)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14386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9925801" y="5727759"/>
            <a:ext cx="1787770" cy="8574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25801" y="993520"/>
            <a:ext cx="1776692" cy="536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연결된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1068" y="481133"/>
            <a:ext cx="2634931" cy="22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 </a:t>
            </a:r>
            <a:r>
              <a:rPr lang="en-US" altLang="ko-KR" dirty="0" smtClean="0">
                <a:solidFill>
                  <a:schemeClr val="tx1"/>
                </a:solidFill>
              </a:rPr>
              <a:t>(BGM)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653" y="301535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최신 음악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국내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69838" y="2977398"/>
            <a:ext cx="1532096" cy="140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커버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8399" y="2990219"/>
            <a:ext cx="1532096" cy="140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</a:t>
            </a:r>
            <a:r>
              <a:rPr lang="ko-KR" altLang="en-US" dirty="0" smtClean="0">
                <a:solidFill>
                  <a:schemeClr val="tx1"/>
                </a:solidFill>
              </a:rPr>
              <a:t>커버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86960" y="3023747"/>
            <a:ext cx="1532096" cy="13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최신 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앨범 커버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(new.html)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1187</Words>
  <Application>Microsoft Office PowerPoint</Application>
  <PresentationFormat>와이드스크린</PresentationFormat>
  <Paragraphs>482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홈페이지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홈페이지 기획서</dc:title>
  <dc:creator>김 이레</dc:creator>
  <cp:lastModifiedBy>김 이레</cp:lastModifiedBy>
  <cp:revision>26</cp:revision>
  <dcterms:created xsi:type="dcterms:W3CDTF">2020-10-20T14:53:11Z</dcterms:created>
  <dcterms:modified xsi:type="dcterms:W3CDTF">2020-12-18T13:35:05Z</dcterms:modified>
</cp:coreProperties>
</file>