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4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7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3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3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0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3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540C4-A1A7-4F17-B7F9-FD4E6CD06241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doocode.com/" TargetMode="External"/><Relationship Id="rId2" Type="http://schemas.openxmlformats.org/officeDocument/2006/relationships/hyperlink" Target="https://docs.microsoft.com/ko-kr/cpp/cpp/scope-resolution-operator?view=msvc-16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-koreatech.step.or.kr/page/lms/?m1=course%25&amp;m2=course_list%25&amp;startCount=0%25&amp;filter_list=sort%3Dcreation_day/DESC%26query%3Dc%2B%2B%2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" TargetMode="External"/><Relationship Id="rId2" Type="http://schemas.openxmlformats.org/officeDocument/2006/relationships/hyperlink" Target="https://www.inflearn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CodeMonkeyUnity/videos" TargetMode="External"/><Relationship Id="rId2" Type="http://schemas.openxmlformats.org/officeDocument/2006/relationships/hyperlink" Target="https://www.youtube.com/c/Brackey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c/MixandJa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SLrpBAzr-ROVGHQ5EmxnUg/featured" TargetMode="External"/><Relationship Id="rId2" Type="http://schemas.openxmlformats.org/officeDocument/2006/relationships/hyperlink" Target="https://www.youtube.com/c/%EB%85%B8%EB%A7%88%EB%93%9C%EC%BD%94%EB%8D%94NomadCoder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ingapp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JeminDEV/videos" TargetMode="External"/><Relationship Id="rId2" Type="http://schemas.openxmlformats.org/officeDocument/2006/relationships/hyperlink" Target="https://www.youtube.com/watch?v=7plGPXkmnxQ&amp;list=PLO-mt5Iu5TeYI4dbYwWP8JqZMC9iuUIW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c/%EC%BC%80%EC%9D%B4%EB%94%94/video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6345" y="1504103"/>
            <a:ext cx="9546454" cy="2387600"/>
          </a:xfrm>
        </p:spPr>
        <p:txBody>
          <a:bodyPr/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방학에 공부할 때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도움되는 사이트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(C++, C#)</a:t>
            </a:r>
            <a:endParaRPr lang="ko-KR" altLang="en-US" sz="5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7572" y="4711746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소프트웨어학과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2019975007 </a:t>
            </a:r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김이레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4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487" y="466487"/>
            <a:ext cx="25490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사이트 활용 </a:t>
            </a:r>
            <a:endParaRPr lang="en-US" altLang="ko-KR" sz="3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9488" y="1180906"/>
            <a:ext cx="11423124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마이크로소프트사 공식 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사이트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근본</a:t>
            </a:r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보고 싶은 언어로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원조 컴퓨터 언어 설명을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볼 수 있음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https://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docs.microsoft.com/ko-kr/cpp/cpp/scope-resolution-operator?view=msvc-160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3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2) 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모두의 코드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3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초급용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C++, C, 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알고리즘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유명한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개발자분이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외국 자료와 한국 자료의 질에 차이를 느껴 몇 년간 걸쳐 이론 작성해주신 사이트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추천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!!)</a:t>
            </a:r>
          </a:p>
          <a:p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https://modoocode.com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/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3)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한국기술교육대학교 온라인 평생교육원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(e-</a:t>
            </a:r>
            <a:r>
              <a:rPr lang="en-US" altLang="ko-KR" sz="20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koreatech</a:t>
            </a:r>
            <a:r>
              <a:rPr lang="en-US" altLang="ko-KR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추천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!!/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초급용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무료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/C++, C,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유니티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등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https://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e-koreatech.step.or.kr/page/lms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/?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m1=course%25&amp;m2=course_list%25&amp;startCount=0%25&amp;filter_list=sort%3Dcreation_day%2FDESC%26query%3Dc%2B%2B%25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7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487" y="466487"/>
            <a:ext cx="25490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사이트 활용 </a:t>
            </a:r>
            <a:endParaRPr lang="en-US" altLang="ko-KR" sz="3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9487" y="1429481"/>
            <a:ext cx="11423124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4) </a:t>
            </a:r>
            <a:r>
              <a:rPr lang="ko-KR" altLang="en-US" sz="2300" b="1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인프런</a:t>
            </a:r>
            <a:endParaRPr lang="en-US" altLang="ko-KR" sz="23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https://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www.inflearn.com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3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5) </a:t>
            </a:r>
            <a:r>
              <a:rPr lang="en-US" altLang="ko-KR" sz="2300" b="1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udemy</a:t>
            </a:r>
            <a:endParaRPr lang="en-US" altLang="ko-KR" sz="23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https://www.udemy.com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/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2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0121" y="466487"/>
            <a:ext cx="24529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유튜브 활용</a:t>
            </a:r>
            <a:endParaRPr lang="en-US" altLang="ko-KR" sz="3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121" y="1621752"/>
            <a:ext cx="1171187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1) </a:t>
            </a:r>
            <a:r>
              <a:rPr lang="en-US" altLang="ko-KR" sz="23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Brackeys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sz="23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초급용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https://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www.youtube.com/c/Brackeys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3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Code Monkey (</a:t>
            </a:r>
            <a:r>
              <a:rPr lang="ko-KR" altLang="en-US" sz="23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초급용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C# / 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www.youtube.com/c/CodeMonkeyUnity/videos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3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3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3)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Mix and Jam (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중급 이상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 / 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게임 따라 만드는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유튜버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아이디어 얻기 좋음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빠르고 간략한 진행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초급 진입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어려움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https://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www.youtube.com/c/MixandJam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8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0121" y="466487"/>
            <a:ext cx="24529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유튜브 활용</a:t>
            </a:r>
            <a:endParaRPr lang="en-US" altLang="ko-KR" sz="3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121" y="1621752"/>
            <a:ext cx="1171187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3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노마드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3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코더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초급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 / 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자막</a:t>
            </a:r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쪽 정보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언어들의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최근 업데이트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소식 알 수 있음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다양한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언어의 기본 개념들을 간략히 잘 설명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hlinkClick r:id="rId2"/>
            </a:endParaRPr>
          </a:p>
          <a:p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://www.youtube.com/c/%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EB%85%B8%EB%A7%88%EB%93%9C%EC%BD%94%EB%8D%94NomadCoders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5) </a:t>
            </a:r>
            <a:r>
              <a:rPr lang="ko-KR" altLang="en-US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 애플 </a:t>
            </a:r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</a:t>
            </a:r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www.youtube.com/channel/UCSLrpBAzr-ROVGHQ5EmxnUg/featured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https://codingapple.com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/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6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0121" y="466487"/>
            <a:ext cx="24529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유튜브 활용</a:t>
            </a:r>
            <a:endParaRPr lang="en-US" altLang="ko-KR" sz="3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121" y="1557583"/>
            <a:ext cx="11599584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 </a:t>
            </a:r>
            <a:r>
              <a:rPr lang="ko-KR" altLang="en-US" sz="2300" b="1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유니티</a:t>
            </a:r>
            <a:r>
              <a:rPr lang="ko-KR" altLang="en-US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</a:p>
          <a:p>
            <a:endParaRPr lang="en-US" altLang="ko-KR" sz="23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arenR"/>
            </a:pPr>
            <a:r>
              <a:rPr lang="ko-KR" altLang="en-US" sz="2300" b="1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유니티</a:t>
            </a:r>
            <a:r>
              <a:rPr lang="ko-KR" altLang="en-US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2D/3D 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강의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3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골드메탈</a:t>
            </a:r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특징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예제 활용 가능</a:t>
            </a:r>
          </a:p>
          <a:p>
            <a:pPr marL="457200" indent="-457200">
              <a:buAutoNum type="arabicParenR"/>
            </a:pP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://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www.youtube.com/watch?v=7plGPXkmnxQ&amp;list=PLO-mt5Iu5TeYI4dbYwWP8JqZMC9iuUIW2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2) </a:t>
            </a:r>
            <a:r>
              <a:rPr lang="ko-KR" altLang="en-US" sz="23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유니티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강의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3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레트로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retr0)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www.youtube.com/c/JeminDEV/videos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3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3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유니티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강의 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3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케이디</a:t>
            </a:r>
            <a:r>
              <a:rPr lang="en-US" altLang="ko-KR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</a:t>
            </a:r>
            <a:r>
              <a:rPr lang="ko-KR" altLang="en-US" sz="2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장르의 게임을 따라 만들어 볼 수 있음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https://www.youtube.com/c/%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EC%BC%80%EC%9D%B4%EB%94%94/videos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1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69240" y="3013744"/>
            <a:ext cx="19399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endParaRPr lang="en-US" altLang="ko-KR" sz="3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286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Regular</vt:lpstr>
      <vt:lpstr>맑은 고딕</vt:lpstr>
      <vt:lpstr>Arial</vt:lpstr>
      <vt:lpstr>Office 테마</vt:lpstr>
      <vt:lpstr>방학에 공부할 때 도움되는 사이트 (C++, C#)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간단하게 ui 디자인 바꾸기 (메트로 폼)</dc:title>
  <dc:creator>김 이레</dc:creator>
  <cp:lastModifiedBy>김 이레</cp:lastModifiedBy>
  <cp:revision>11</cp:revision>
  <dcterms:created xsi:type="dcterms:W3CDTF">2022-05-30T16:25:27Z</dcterms:created>
  <dcterms:modified xsi:type="dcterms:W3CDTF">2022-06-07T08:28:45Z</dcterms:modified>
</cp:coreProperties>
</file>