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0" r:id="rId6"/>
    <p:sldId id="261" r:id="rId7"/>
    <p:sldId id="262" r:id="rId8"/>
    <p:sldId id="264" r:id="rId9"/>
    <p:sldId id="259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52-9FDD-4D45-9767-9C6C678DB1B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61C0-6682-46EE-B1AD-F696BC98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2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52-9FDD-4D45-9767-9C6C678DB1B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61C0-6682-46EE-B1AD-F696BC98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4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52-9FDD-4D45-9767-9C6C678DB1B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61C0-6682-46EE-B1AD-F696BC98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52-9FDD-4D45-9767-9C6C678DB1B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61C0-6682-46EE-B1AD-F696BC98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9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52-9FDD-4D45-9767-9C6C678DB1B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61C0-6682-46EE-B1AD-F696BC98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0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52-9FDD-4D45-9767-9C6C678DB1B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61C0-6682-46EE-B1AD-F696BC98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8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52-9FDD-4D45-9767-9C6C678DB1B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61C0-6682-46EE-B1AD-F696BC98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52-9FDD-4D45-9767-9C6C678DB1B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61C0-6682-46EE-B1AD-F696BC98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52-9FDD-4D45-9767-9C6C678DB1B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61C0-6682-46EE-B1AD-F696BC98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8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52-9FDD-4D45-9767-9C6C678DB1B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61C0-6682-46EE-B1AD-F696BC98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D452-9FDD-4D45-9767-9C6C678DB1B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61C0-6682-46EE-B1AD-F696BC98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2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BD452-9FDD-4D45-9767-9C6C678DB1B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61C0-6682-46EE-B1AD-F696BC98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5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jasmintime.com/285" TargetMode="External"/><Relationship Id="rId3" Type="http://schemas.openxmlformats.org/officeDocument/2006/relationships/hyperlink" Target="https://m.blog.naver.com/PostView.naver?isHttpsRedirect=true&amp;blogId=syskiller&amp;logNo=220721534117" TargetMode="External"/><Relationship Id="rId7" Type="http://schemas.openxmlformats.org/officeDocument/2006/relationships/hyperlink" Target="https://www.codeproject.com/Questions/812971/how-to-create-a-notepad-using-csharp" TargetMode="External"/><Relationship Id="rId2" Type="http://schemas.openxmlformats.org/officeDocument/2006/relationships/hyperlink" Target="https://wondangcom.tistory.com/165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joymylife93.tistory.com/16" TargetMode="External"/><Relationship Id="rId5" Type="http://schemas.openxmlformats.org/officeDocument/2006/relationships/hyperlink" Target="https://post.naver.com/viewer/postView.nhn?volumeNo=15345943&amp;memberNo=11439725" TargetMode="External"/><Relationship Id="rId4" Type="http://schemas.openxmlformats.org/officeDocument/2006/relationships/hyperlink" Target="https://godffs.tistory.com/29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C# 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메모장 기능 개선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소프트웨어학과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2019975007 </a:t>
            </a:r>
            <a:r>
              <a:rPr lang="ko-KR" altLang="en-US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김이레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8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828" y="374003"/>
            <a:ext cx="4941162" cy="68244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업그레이드 된 기능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032" y="2336413"/>
            <a:ext cx="55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7)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도움말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about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471" y="330446"/>
            <a:ext cx="5502117" cy="33073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91" y="3194937"/>
            <a:ext cx="5494496" cy="33226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32" y="3194937"/>
            <a:ext cx="7065886" cy="13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3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828" y="374003"/>
            <a:ext cx="4941162" cy="68244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업그레이드 된 기능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828" y="1313405"/>
            <a:ext cx="55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Closing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이벤트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828" y="1769474"/>
            <a:ext cx="6374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메모장 내용이 변경되었을 때 메시지 박스로 저장 유무를 물어보고 메모장 종료</a:t>
            </a:r>
            <a:endParaRPr lang="en-US" altLang="ko-KR" sz="15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5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변경된 내용이 없을 때는 메시지 박스 없이 종료</a:t>
            </a:r>
            <a:endParaRPr lang="en-US" altLang="ko-KR" sz="15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28" y="2410210"/>
            <a:ext cx="8770606" cy="4274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705" y="155247"/>
            <a:ext cx="4940772" cy="30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828" y="374003"/>
            <a:ext cx="4941162" cy="68244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참고자료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174" y="1668512"/>
            <a:ext cx="114396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객체지향프로그래밍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14.pdf</a:t>
            </a:r>
          </a:p>
          <a:p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객체지향프로그래밍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15.pdf</a:t>
            </a: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https://wondangcom.tistory.com/1657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https://m.blog.naver.com/PostView.naver?isHttpsRedirect=true&amp;blogId=syskiller&amp;logNo=220721534117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4"/>
              </a:rPr>
              <a:t>https://godffs.tistory.com/298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5"/>
              </a:rPr>
              <a:t>https://post.naver.com/viewer/postView.nhn?volumeNo=15345943&amp;memberNo=11439725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6"/>
              </a:rPr>
              <a:t>https://enjoymylife93.tistory.com/16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7"/>
              </a:rPr>
              <a:t>https://www.codeproject.com/Questions/812971/how-to-create-a-notepad-using-csharp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8"/>
              </a:rPr>
              <a:t>https://jasmintime.com/285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83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828" y="374003"/>
            <a:ext cx="1727446" cy="77121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원본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892" y="2856251"/>
            <a:ext cx="4725673" cy="31184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51" y="1478871"/>
            <a:ext cx="4362450" cy="4495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70761" y="1434482"/>
            <a:ext cx="5513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1) </a:t>
            </a:r>
            <a:r>
              <a:rPr lang="en-US" altLang="ko-KR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menuStrip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텍스트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도움말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2)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스크롤 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8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828" y="374003"/>
            <a:ext cx="4941162" cy="68244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업그레이드 된 기능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828" y="1710244"/>
            <a:ext cx="551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1) Metro UI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적용하여 간단하게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UI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디자인 바꾸기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765" t="1169" b="1664"/>
          <a:stretch/>
        </p:blipFill>
        <p:spPr>
          <a:xfrm>
            <a:off x="6233765" y="2259523"/>
            <a:ext cx="5482733" cy="32581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22" y="2259523"/>
            <a:ext cx="4879994" cy="20760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9828" y="4700156"/>
            <a:ext cx="55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단축키 부여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24522" y="5177628"/>
            <a:ext cx="3781148" cy="974421"/>
            <a:chOff x="524522" y="4787187"/>
            <a:chExt cx="3010161" cy="69348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522" y="4962462"/>
              <a:ext cx="2911092" cy="16765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4522" y="5116385"/>
              <a:ext cx="3010161" cy="205758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4522" y="4787187"/>
              <a:ext cx="2804403" cy="17527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4522" y="5305392"/>
              <a:ext cx="2956816" cy="17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21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828" y="374003"/>
            <a:ext cx="4941162" cy="68244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업그레이드 된 기능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522" y="2215717"/>
            <a:ext cx="55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메모장 내용이 수정됐는지 확인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22" y="2862048"/>
            <a:ext cx="7124020" cy="141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828" y="374003"/>
            <a:ext cx="7533442" cy="68244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업그레이드 된 기능</a:t>
            </a:r>
            <a:endParaRPr lang="ko-KR" altLang="en-US" sz="33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828" y="2111103"/>
            <a:ext cx="63747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메모장 내용이 변경되었을 때 저장 유무를 물어보고 파일을 염</a:t>
            </a:r>
            <a:endParaRPr lang="en-US" altLang="ko-KR" sz="15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48"/>
          <a:stretch/>
        </p:blipFill>
        <p:spPr>
          <a:xfrm>
            <a:off x="6453276" y="480281"/>
            <a:ext cx="5484987" cy="32616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28" y="2707546"/>
            <a:ext cx="8765942" cy="35765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9828" y="1649445"/>
            <a:ext cx="55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 열기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82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828" y="374003"/>
            <a:ext cx="4941162" cy="68244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업그레이드 된 기능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828" y="1690456"/>
            <a:ext cx="55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3)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 저장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이름으로 저장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67" y="2693802"/>
            <a:ext cx="5258161" cy="30500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701" y="2693802"/>
            <a:ext cx="5532599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828" y="374003"/>
            <a:ext cx="4941162" cy="68244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업그레이드 된 기능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828" y="2004430"/>
            <a:ext cx="55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새로 만들기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28" y="2758901"/>
            <a:ext cx="7101397" cy="23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828" y="374003"/>
            <a:ext cx="4941162" cy="68244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업그레이드 된 기능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828" y="2004430"/>
            <a:ext cx="55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5)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잘라내기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복사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붙여넣기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003" y="238222"/>
            <a:ext cx="5502117" cy="3292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64" y="2629262"/>
            <a:ext cx="6956612" cy="378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828" y="374003"/>
            <a:ext cx="4941162" cy="68244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업그레이드 된 기능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522" y="2215717"/>
            <a:ext cx="55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글꼴 바꾸기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463" y="374003"/>
            <a:ext cx="5502117" cy="33226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032" y="2734190"/>
            <a:ext cx="4778154" cy="37874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22" y="2888578"/>
            <a:ext cx="6211948" cy="173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180</Words>
  <Application>Microsoft Office PowerPoint</Application>
  <PresentationFormat>와이드스크린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나눔스퀘어라운드 Regular</vt:lpstr>
      <vt:lpstr>맑은 고딕</vt:lpstr>
      <vt:lpstr>Arial</vt:lpstr>
      <vt:lpstr>Office 테마</vt:lpstr>
      <vt:lpstr>C# 메모장 기능 개선</vt:lpstr>
      <vt:lpstr>1. 원본</vt:lpstr>
      <vt:lpstr>2. 업그레이드 된 기능</vt:lpstr>
      <vt:lpstr>2. 업그레이드 된 기능</vt:lpstr>
      <vt:lpstr>2. 업그레이드 된 기능</vt:lpstr>
      <vt:lpstr>2. 업그레이드 된 기능</vt:lpstr>
      <vt:lpstr>2. 업그레이드 된 기능</vt:lpstr>
      <vt:lpstr>2. 업그레이드 된 기능</vt:lpstr>
      <vt:lpstr>2. 업그레이드 된 기능</vt:lpstr>
      <vt:lpstr>2. 업그레이드 된 기능</vt:lpstr>
      <vt:lpstr>2. 업그레이드 된 기능</vt:lpstr>
      <vt:lpstr>3. 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메모장 기능 개선</dc:title>
  <dc:creator>김 이레</dc:creator>
  <cp:lastModifiedBy>김 이레</cp:lastModifiedBy>
  <cp:revision>7</cp:revision>
  <dcterms:created xsi:type="dcterms:W3CDTF">2022-05-30T12:27:33Z</dcterms:created>
  <dcterms:modified xsi:type="dcterms:W3CDTF">2022-05-30T16:12:17Z</dcterms:modified>
</cp:coreProperties>
</file>