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40C4-A1A7-4F17-B7F9-FD4E6CD06241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3730-B4C3-4D38-96AC-8553E60E7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34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40C4-A1A7-4F17-B7F9-FD4E6CD06241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3730-B4C3-4D38-96AC-8553E60E7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17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40C4-A1A7-4F17-B7F9-FD4E6CD06241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3730-B4C3-4D38-96AC-8553E60E7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23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40C4-A1A7-4F17-B7F9-FD4E6CD06241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3730-B4C3-4D38-96AC-8553E60E7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16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40C4-A1A7-4F17-B7F9-FD4E6CD06241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3730-B4C3-4D38-96AC-8553E60E7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13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40C4-A1A7-4F17-B7F9-FD4E6CD06241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3730-B4C3-4D38-96AC-8553E60E7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08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40C4-A1A7-4F17-B7F9-FD4E6CD06241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3730-B4C3-4D38-96AC-8553E60E7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10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40C4-A1A7-4F17-B7F9-FD4E6CD06241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3730-B4C3-4D38-96AC-8553E60E7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40C4-A1A7-4F17-B7F9-FD4E6CD06241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3730-B4C3-4D38-96AC-8553E60E7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1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40C4-A1A7-4F17-B7F9-FD4E6CD06241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3730-B4C3-4D38-96AC-8553E60E7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91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40C4-A1A7-4F17-B7F9-FD4E6CD06241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3730-B4C3-4D38-96AC-8553E60E7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83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540C4-A1A7-4F17-B7F9-FD4E6CD06241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73730-B4C3-4D38-96AC-8553E60E7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2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asmintime.com/285" TargetMode="External"/><Relationship Id="rId2" Type="http://schemas.openxmlformats.org/officeDocument/2006/relationships/hyperlink" Target="https://luckygg.tistory.com/302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6345" y="1504103"/>
            <a:ext cx="9546454" cy="2387600"/>
          </a:xfrm>
        </p:spPr>
        <p:txBody>
          <a:bodyPr/>
          <a:lstStyle/>
          <a:p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C# </a:t>
            </a:r>
            <a:r>
              <a:rPr lang="ko-KR" altLang="en-US" b="1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윈폼에</a:t>
            </a:r>
            <a:r>
              <a:rPr lang="ko-KR" altLang="en-US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디자인 적용하기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/>
            </a:r>
            <a:b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5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(Metro framework)</a:t>
            </a:r>
            <a:endParaRPr lang="ko-KR" altLang="en-US" sz="5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7572" y="4711746"/>
            <a:ext cx="9144000" cy="1655762"/>
          </a:xfrm>
        </p:spPr>
        <p:txBody>
          <a:bodyPr/>
          <a:lstStyle/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소프트웨어학과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2019975007 </a:t>
            </a:r>
            <a:r>
              <a:rPr lang="ko-KR" altLang="en-US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김이레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842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80121" y="466487"/>
            <a:ext cx="332276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Metro framework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80121" y="1316952"/>
            <a:ext cx="107196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sz="2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단순한 디자인인 </a:t>
            </a:r>
            <a:r>
              <a:rPr lang="ko-KR" altLang="en-US" sz="20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윈폼을</a:t>
            </a:r>
            <a:r>
              <a:rPr lang="ko-KR" altLang="en-US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간단하게 모던한 디자인으로 바꿀 수 있는 마이크로소프트의 무료 프레임 워크</a:t>
            </a:r>
            <a:endParaRPr lang="en-US" altLang="ko-KR" sz="2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2050" name="Picture 2" descr="https://blog.kakaocdn.net/dn/c2aBE0/btroJCWnkSY/HRs1TfZIwWToN2GDSIQp61/im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" t="1150" r="2128" b="2144"/>
          <a:stretch/>
        </p:blipFill>
        <p:spPr bwMode="auto">
          <a:xfrm>
            <a:off x="399495" y="2898353"/>
            <a:ext cx="5772306" cy="298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blog.kakaocdn.net/dn/Qogc3/btroJ1uOnF9/Uw6kB4bI0hQIgck0KVuyH0/im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" t="3297" r="2907" b="3026"/>
          <a:stretch/>
        </p:blipFill>
        <p:spPr bwMode="auto">
          <a:xfrm>
            <a:off x="6561325" y="2818454"/>
            <a:ext cx="5388746" cy="351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7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829189"/>
            <a:ext cx="6924675" cy="4619625"/>
          </a:xfrm>
          <a:prstGeom prst="rect">
            <a:avLst/>
          </a:prstGeom>
        </p:spPr>
      </p:pic>
      <p:sp>
        <p:nvSpPr>
          <p:cNvPr id="8" name="부제목 2"/>
          <p:cNvSpPr txBox="1">
            <a:spLocks/>
          </p:cNvSpPr>
          <p:nvPr/>
        </p:nvSpPr>
        <p:spPr>
          <a:xfrm>
            <a:off x="433387" y="330662"/>
            <a:ext cx="9144000" cy="4108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altLang="ko-KR" b="1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MetroFramework</a:t>
            </a:r>
            <a:r>
              <a:rPr lang="en-US" altLang="ko-KR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설치하기</a:t>
            </a:r>
            <a:endParaRPr lang="en-US" altLang="ko-KR" b="1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2000" b="1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 </a:t>
            </a:r>
            <a:r>
              <a:rPr lang="en-US" altLang="ko-KR" sz="20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NuGet</a:t>
            </a:r>
            <a:r>
              <a:rPr lang="en-US" altLang="ko-KR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패키지 관리자 </a:t>
            </a:r>
            <a:r>
              <a:rPr lang="en-US" altLang="ko-KR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 </a:t>
            </a:r>
            <a:r>
              <a:rPr lang="ko-KR" altLang="en-US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패키지 관리자 콘솔</a:t>
            </a:r>
            <a:endParaRPr lang="ko-KR" altLang="en-US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r="55566"/>
          <a:stretch/>
        </p:blipFill>
        <p:spPr>
          <a:xfrm>
            <a:off x="7591561" y="1829189"/>
            <a:ext cx="4219783" cy="22994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498080" y="1264642"/>
            <a:ext cx="2903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하단 </a:t>
            </a:r>
            <a:r>
              <a:rPr lang="en-US" altLang="ko-KR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[</a:t>
            </a:r>
            <a:r>
              <a:rPr lang="ko-KR" altLang="en-US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패키지 관리자 콘솔</a:t>
            </a:r>
            <a:r>
              <a:rPr lang="en-US" altLang="ko-KR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]</a:t>
            </a:r>
            <a:endParaRPr lang="ko-KR" altLang="en-US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91561" y="5046350"/>
            <a:ext cx="41558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Install-Package </a:t>
            </a:r>
            <a:r>
              <a:rPr lang="en-US" altLang="ko-KR" sz="2000" b="1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MetroFramework</a:t>
            </a:r>
            <a:endParaRPr lang="en-US" altLang="ko-KR" sz="2000" b="1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입력하고 설치</a:t>
            </a:r>
            <a:endParaRPr lang="ko-KR" altLang="en-US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79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9455"/>
          <a:stretch/>
        </p:blipFill>
        <p:spPr>
          <a:xfrm>
            <a:off x="436211" y="2335797"/>
            <a:ext cx="6042967" cy="281096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45434" y="440361"/>
            <a:ext cx="5094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</a:t>
            </a:r>
            <a:r>
              <a:rPr lang="ko-KR" altLang="en-US" sz="2800" b="1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윈폼</a:t>
            </a:r>
            <a:r>
              <a:rPr lang="ko-KR" altLang="en-US" sz="28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대신 메트로폼으로 바꾸기</a:t>
            </a:r>
            <a:endParaRPr lang="en-US" altLang="ko-KR" sz="2800" b="1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53005" y="2335797"/>
            <a:ext cx="52385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맨 위에 </a:t>
            </a:r>
            <a:r>
              <a:rPr lang="en-US" altLang="ko-KR" sz="20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using </a:t>
            </a:r>
            <a:r>
              <a:rPr lang="en-US" altLang="ko-KR" sz="2000" b="1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MetroFramework.Forms</a:t>
            </a:r>
            <a:r>
              <a:rPr lang="en-US" altLang="ko-KR" sz="20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; </a:t>
            </a:r>
            <a:r>
              <a:rPr lang="ko-KR" altLang="en-US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추가</a:t>
            </a:r>
            <a:endParaRPr lang="ko-KR" altLang="en-US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53005" y="4313982"/>
            <a:ext cx="52385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Public partial class Form1 : Form</a:t>
            </a:r>
            <a:r>
              <a:rPr lang="ko-KR" altLang="en-US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</a:t>
            </a:r>
            <a:endParaRPr lang="en-US" altLang="ko-KR" sz="2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From</a:t>
            </a:r>
            <a:r>
              <a:rPr lang="ko-KR" altLang="en-US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</a:t>
            </a:r>
            <a:r>
              <a:rPr lang="en-US" altLang="ko-KR" sz="2000" b="1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MetroForm</a:t>
            </a:r>
            <a:r>
              <a:rPr lang="ko-KR" altLang="en-US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바꿈</a:t>
            </a:r>
            <a:endParaRPr lang="ko-KR" altLang="en-US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971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13" y="2003030"/>
            <a:ext cx="6364662" cy="383816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5434" y="440361"/>
            <a:ext cx="1228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 </a:t>
            </a:r>
            <a:r>
              <a:rPr lang="ko-KR" altLang="en-US" sz="28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결과</a:t>
            </a:r>
            <a:endParaRPr lang="en-US" altLang="ko-KR" sz="2800" b="1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716" y="440361"/>
            <a:ext cx="2793913" cy="603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1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90204" y="572384"/>
            <a:ext cx="5905656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참고자료</a:t>
            </a:r>
            <a:endParaRPr lang="en-US" altLang="ko-KR" sz="3000" b="1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3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2"/>
              </a:rPr>
              <a:t>https://</a:t>
            </a:r>
            <a:r>
              <a:rPr lang="en-US" altLang="ko-KR" sz="30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2"/>
              </a:rPr>
              <a:t>luckygg.tistory.com/302</a:t>
            </a:r>
            <a:endParaRPr lang="en-US" altLang="ko-KR" sz="3000" b="1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3"/>
              </a:rPr>
              <a:t>https://</a:t>
            </a:r>
            <a:r>
              <a:rPr lang="en-US" altLang="ko-KR" sz="30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3"/>
              </a:rPr>
              <a:t>jasmintime.com/285</a:t>
            </a:r>
            <a:endParaRPr lang="en-US" altLang="ko-KR" sz="3000" b="1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3000" b="1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59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869240" y="3013744"/>
            <a:ext cx="19399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감사합니다</a:t>
            </a:r>
            <a:endParaRPr lang="en-US" altLang="ko-KR" sz="3000" b="1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62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79</Words>
  <Application>Microsoft Office PowerPoint</Application>
  <PresentationFormat>와이드스크린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나눔스퀘어라운드 Regular</vt:lpstr>
      <vt:lpstr>맑은 고딕</vt:lpstr>
      <vt:lpstr>Arial</vt:lpstr>
      <vt:lpstr>Office 테마</vt:lpstr>
      <vt:lpstr>C# 윈폼에 디자인 적용하기 (Metro framework)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간단하게 ui 디자인 바꾸기 (메트로 폼)</dc:title>
  <dc:creator>김 이레</dc:creator>
  <cp:lastModifiedBy>김 이레</cp:lastModifiedBy>
  <cp:revision>6</cp:revision>
  <dcterms:created xsi:type="dcterms:W3CDTF">2022-05-30T16:25:27Z</dcterms:created>
  <dcterms:modified xsi:type="dcterms:W3CDTF">2022-05-30T16:51:26Z</dcterms:modified>
</cp:coreProperties>
</file>