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2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8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9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2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9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4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8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8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17A-2124-44FB-859F-9BE41EBA661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CB09-8802-419C-8E3B-1F35842EE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686" y="892046"/>
            <a:ext cx="15232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컨</a:t>
            </a:r>
            <a:r>
              <a:rPr lang="ko-KR" altLang="en-US" sz="5000" dirty="0" smtClean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폼</a:t>
            </a:r>
            <a:endParaRPr lang="en-US" altLang="ko-KR" sz="5000" dirty="0" smtClean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685" y="2449848"/>
            <a:ext cx="388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프로그래밍</a:t>
            </a:r>
            <a:endParaRPr lang="en-US" altLang="ko-KR" sz="2000" dirty="0" smtClean="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ko-KR" altLang="en-US" sz="2000" dirty="0" smtClean="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설문조사 프로그램 기획</a:t>
            </a:r>
            <a:endParaRPr lang="ko-KR" altLang="en-US" sz="2000" dirty="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2920" y="2142167"/>
            <a:ext cx="2181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38607" y="6020152"/>
            <a:ext cx="2720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소프트웨어학과</a:t>
            </a:r>
            <a:endParaRPr lang="en-US" altLang="ko-KR" sz="2000" dirty="0" smtClean="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r"/>
            <a:r>
              <a:rPr lang="en-US" altLang="ko-KR" sz="2000" dirty="0" smtClean="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2019975007 </a:t>
            </a:r>
            <a:r>
              <a:rPr lang="ko-KR" altLang="en-US" sz="2000" dirty="0" err="1" smtClean="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김이레</a:t>
            </a:r>
            <a:endParaRPr lang="ko-KR" altLang="en-US" sz="2000" dirty="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0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9" y="769823"/>
            <a:ext cx="9496931" cy="582628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1190" y="208466"/>
            <a:ext cx="3183345" cy="563891"/>
            <a:chOff x="332878" y="371898"/>
            <a:chExt cx="3422729" cy="589539"/>
          </a:xfrm>
        </p:grpSpPr>
        <p:sp>
          <p:nvSpPr>
            <p:cNvPr id="8" name="TextBox 7"/>
            <p:cNvSpPr txBox="1"/>
            <p:nvPr/>
          </p:nvSpPr>
          <p:spPr>
            <a:xfrm>
              <a:off x="332878" y="371898"/>
              <a:ext cx="3422729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모드 </a:t>
              </a:r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–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퀴즈 모드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5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9" y="769824"/>
            <a:ext cx="9452667" cy="578189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1190" y="208466"/>
            <a:ext cx="3183345" cy="563891"/>
            <a:chOff x="332878" y="371898"/>
            <a:chExt cx="3422729" cy="589539"/>
          </a:xfrm>
        </p:grpSpPr>
        <p:sp>
          <p:nvSpPr>
            <p:cNvPr id="8" name="TextBox 7"/>
            <p:cNvSpPr txBox="1"/>
            <p:nvPr/>
          </p:nvSpPr>
          <p:spPr>
            <a:xfrm>
              <a:off x="332878" y="371898"/>
              <a:ext cx="3422729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모드 </a:t>
              </a:r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–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퀴즈 모드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1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9" y="769824"/>
            <a:ext cx="9543495" cy="584615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1190" y="208466"/>
            <a:ext cx="3183345" cy="563891"/>
            <a:chOff x="332878" y="371898"/>
            <a:chExt cx="3422729" cy="589539"/>
          </a:xfrm>
        </p:grpSpPr>
        <p:sp>
          <p:nvSpPr>
            <p:cNvPr id="8" name="TextBox 7"/>
            <p:cNvSpPr txBox="1"/>
            <p:nvPr/>
          </p:nvSpPr>
          <p:spPr>
            <a:xfrm>
              <a:off x="332878" y="371898"/>
              <a:ext cx="3422729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모드 </a:t>
              </a:r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–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퀴즈 모드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79421" y="3040443"/>
            <a:ext cx="189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4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191" y="208466"/>
            <a:ext cx="1416689" cy="563891"/>
            <a:chOff x="332879" y="371898"/>
            <a:chExt cx="1523222" cy="589539"/>
          </a:xfrm>
        </p:grpSpPr>
        <p:sp>
          <p:nvSpPr>
            <p:cNvPr id="7" name="TextBox 6"/>
            <p:cNvSpPr txBox="1"/>
            <p:nvPr/>
          </p:nvSpPr>
          <p:spPr>
            <a:xfrm>
              <a:off x="332879" y="371898"/>
              <a:ext cx="1523222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메인화면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670131"/>
            <a:ext cx="9616201" cy="59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191" y="208466"/>
            <a:ext cx="1665263" cy="563891"/>
            <a:chOff x="332879" y="371898"/>
            <a:chExt cx="1790488" cy="589539"/>
          </a:xfrm>
        </p:grpSpPr>
        <p:sp>
          <p:nvSpPr>
            <p:cNvPr id="7" name="TextBox 6"/>
            <p:cNvSpPr txBox="1"/>
            <p:nvPr/>
          </p:nvSpPr>
          <p:spPr>
            <a:xfrm>
              <a:off x="332879" y="371898"/>
              <a:ext cx="1790488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메인화면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16" y="769824"/>
            <a:ext cx="9759326" cy="60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191" y="208466"/>
            <a:ext cx="3156712" cy="563891"/>
            <a:chOff x="332879" y="371898"/>
            <a:chExt cx="3394092" cy="589539"/>
          </a:xfrm>
        </p:grpSpPr>
        <p:sp>
          <p:nvSpPr>
            <p:cNvPr id="7" name="TextBox 6"/>
            <p:cNvSpPr txBox="1"/>
            <p:nvPr/>
          </p:nvSpPr>
          <p:spPr>
            <a:xfrm>
              <a:off x="332879" y="371898"/>
              <a:ext cx="3394092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관리자 모드 </a:t>
              </a:r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-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기본설정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30" y="769824"/>
            <a:ext cx="9583292" cy="58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190" y="208466"/>
            <a:ext cx="3183345" cy="563891"/>
            <a:chOff x="332878" y="371898"/>
            <a:chExt cx="3422729" cy="589539"/>
          </a:xfrm>
        </p:grpSpPr>
        <p:sp>
          <p:nvSpPr>
            <p:cNvPr id="7" name="TextBox 6"/>
            <p:cNvSpPr txBox="1"/>
            <p:nvPr/>
          </p:nvSpPr>
          <p:spPr>
            <a:xfrm>
              <a:off x="332878" y="371898"/>
              <a:ext cx="3422729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관리자 모드 </a:t>
              </a:r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–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항목 설정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39" y="769824"/>
            <a:ext cx="9642727" cy="59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5682" y="194522"/>
            <a:ext cx="3183345" cy="563891"/>
            <a:chOff x="332878" y="371898"/>
            <a:chExt cx="3422729" cy="589539"/>
          </a:xfrm>
        </p:grpSpPr>
        <p:sp>
          <p:nvSpPr>
            <p:cNvPr id="11" name="TextBox 10"/>
            <p:cNvSpPr txBox="1"/>
            <p:nvPr/>
          </p:nvSpPr>
          <p:spPr>
            <a:xfrm>
              <a:off x="332878" y="371898"/>
              <a:ext cx="3422729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관리자모드 </a:t>
              </a:r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–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항목 설정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67" y="755880"/>
            <a:ext cx="9778627" cy="59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1190" y="208466"/>
            <a:ext cx="3833732" cy="830997"/>
            <a:chOff x="332878" y="371898"/>
            <a:chExt cx="3422729" cy="868794"/>
          </a:xfrm>
        </p:grpSpPr>
        <p:sp>
          <p:nvSpPr>
            <p:cNvPr id="9" name="TextBox 8"/>
            <p:cNvSpPr txBox="1"/>
            <p:nvPr/>
          </p:nvSpPr>
          <p:spPr>
            <a:xfrm>
              <a:off x="332878" y="371898"/>
              <a:ext cx="3422729" cy="868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모드 </a:t>
              </a:r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- </a:t>
              </a:r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개인정보동의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46" y="769824"/>
            <a:ext cx="9759950" cy="59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1190" y="208466"/>
            <a:ext cx="3183345" cy="563891"/>
            <a:chOff x="332878" y="371898"/>
            <a:chExt cx="3422729" cy="589539"/>
          </a:xfrm>
        </p:grpSpPr>
        <p:sp>
          <p:nvSpPr>
            <p:cNvPr id="9" name="TextBox 8"/>
            <p:cNvSpPr txBox="1"/>
            <p:nvPr/>
          </p:nvSpPr>
          <p:spPr>
            <a:xfrm>
              <a:off x="332878" y="371898"/>
              <a:ext cx="3422729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모드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0" y="769824"/>
            <a:ext cx="9502008" cy="5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61190" y="208466"/>
            <a:ext cx="3183345" cy="563891"/>
            <a:chOff x="332878" y="371898"/>
            <a:chExt cx="3422729" cy="589539"/>
          </a:xfrm>
        </p:grpSpPr>
        <p:sp>
          <p:nvSpPr>
            <p:cNvPr id="8" name="TextBox 7"/>
            <p:cNvSpPr txBox="1"/>
            <p:nvPr/>
          </p:nvSpPr>
          <p:spPr>
            <a:xfrm>
              <a:off x="332878" y="371898"/>
              <a:ext cx="3422729" cy="4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모드</a:t>
              </a:r>
              <a:endPara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423324" y="958789"/>
              <a:ext cx="917204" cy="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12" y="851999"/>
            <a:ext cx="9596974" cy="58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나눔스퀘어라운드 ExtraBold</vt:lpstr>
      <vt:lpstr>나눔스퀘어라운드OTF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이레</dc:creator>
  <cp:lastModifiedBy>김 이레</cp:lastModifiedBy>
  <cp:revision>10</cp:revision>
  <dcterms:created xsi:type="dcterms:W3CDTF">2022-05-09T16:31:33Z</dcterms:created>
  <dcterms:modified xsi:type="dcterms:W3CDTF">2022-05-10T08:51:51Z</dcterms:modified>
</cp:coreProperties>
</file>