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7DCA-B40A-B0CF-35DE-1B2BFF1FC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19FCB-7811-92F6-F9BC-D651A0E2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3BABF-2C39-2E4C-5AFF-08E9678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51A2-CD98-CA4C-8AAA-8E0C71E7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EF88-7D02-16E9-0156-4B7770B6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0F4E5-5882-2FEC-AC3C-05017AED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F1D0C-9B0F-56F9-BE06-E8736B72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BF3D3-8F04-1D8E-555C-B30BF8CC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08D9A-DB7B-0A6F-13FA-DC50DFF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404AE-21BA-54B6-59F7-92FEA099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C4B8E-2DC0-8CB6-4EEF-3587508F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1380E-95D7-EA82-DA39-AEA660BDE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7136E-A4A0-F695-D141-4B2E4B8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63A2D-37C7-7683-76A6-5BEE7BC1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112D-D529-369D-76CA-884F1EC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766F7-3846-845B-2A42-851B06C6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EFB80-4246-D261-D2E7-D22E1F36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9FDFE-43BB-31AB-161D-0E97B3F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75837-CE8E-C35B-260F-87B0A95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C3E4C-7826-F76E-BEB5-41A0259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431B1-B014-FC7B-89B0-3A8C41C1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41B06-7633-9B38-C08C-79D6D2A4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C74D9-6286-8B07-A1DC-0E46E159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24F8F-75E6-F647-3FC3-A715BAC7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9A8F5-1CDA-9E40-5659-8D23D721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CE8F-78DC-BF25-58FB-3DF92EC5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4401E-51FC-CC01-790C-233B6523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ACF72-A73F-3469-9620-CB4F1758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55E4A-F4B6-543F-D99B-DF2F552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6E64B-A320-376B-B003-77852F7E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1C43-8447-7A9F-291F-ABC0B307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86839-590E-3EB1-B53A-FB4E6182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5169-A172-F275-2649-FE3BE9B5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63E02-E5D0-2509-07DC-00FC4733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259B1-167C-B769-C2C7-DA04E22AA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75BD6-F3FC-755A-B969-3148E1AB6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1AA74-5074-A4F9-C2AA-CDB23E40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C0FE8-E126-0351-D897-207E7F8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858C7-FF64-A66B-7122-08B40536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6E8B-0461-4360-CD35-FAF07864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6BD23-332C-9A0F-5BE1-BC7E7E4B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B6E6F1-8089-B1FE-872D-6FE1E9B2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6FA8E-8A09-E1A7-419C-5A76AE37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B8E65-17B6-F3DF-4ABE-E84F4BA7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F05C12-A807-3C07-0D44-642606F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D6330-D41A-2C7C-F9CF-4E8FE31A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9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C03A4-48A4-436E-052F-DD74C75E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E5E5F-3B56-D587-3AAD-10EF9202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33E30-FC6D-0C3C-2EE9-F3791664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0533B-4621-301A-A773-6BEDD7B8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055D7-6B25-8C14-BC84-49D0C8C6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A1DB6-DFC8-D53D-9A04-2023322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8D929-1833-8C2B-8B92-BE2FB315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1BC7E9-E720-5A03-0738-4B01986F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C3FAA-39C2-37D5-C8B3-78CEB711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D3C20-AFEF-69A9-6144-47468F70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4CDE-1598-E6FB-2695-4FEE08FF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1942B-5E24-D51A-9179-7E6E0237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A07D2-1D81-9D22-7129-6A63B75B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68765-C326-FE76-6832-EBF0DD5B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30404-355B-B01D-C3DF-06C813613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05CC-7ABC-417A-B38A-EF6EB9B70020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7DF87-A078-F1E7-6898-A4DB1AD35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5631D-79A7-7344-3254-73F22F014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B79A-D6F3-45F9-90D5-425066717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5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D0AFE3-BF92-D536-88D6-6184DBA3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43877"/>
              </p:ext>
            </p:extLst>
          </p:nvPr>
        </p:nvGraphicFramePr>
        <p:xfrm>
          <a:off x="0" y="755781"/>
          <a:ext cx="12192000" cy="534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91733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365990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25618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512200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16644993"/>
                    </a:ext>
                  </a:extLst>
                </a:gridCol>
              </a:tblGrid>
              <a:tr h="66945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Example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19733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HTTPS, FTP, SCP, Telnet, SSH, etc.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99718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77632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92566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07572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35645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12681"/>
                  </a:ext>
                </a:extLst>
              </a:tr>
              <a:tr h="660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0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60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dlgpqlsss@gmail.com</dc:creator>
  <cp:lastModifiedBy>dlgpqlsss@gmail.com</cp:lastModifiedBy>
  <cp:revision>2</cp:revision>
  <dcterms:created xsi:type="dcterms:W3CDTF">2023-07-23T10:03:45Z</dcterms:created>
  <dcterms:modified xsi:type="dcterms:W3CDTF">2023-07-23T11:59:32Z</dcterms:modified>
</cp:coreProperties>
</file>