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7C3-BECD-4BC5-A9DF-A1C55B95EAE7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AF2E-D468-4AA9-AE80-EE21B4D78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7C3-BECD-4BC5-A9DF-A1C55B95EAE7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AF2E-D468-4AA9-AE80-EE21B4D78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7C3-BECD-4BC5-A9DF-A1C55B95EAE7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AF2E-D468-4AA9-AE80-EE21B4D78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7C3-BECD-4BC5-A9DF-A1C55B95EAE7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AF2E-D468-4AA9-AE80-EE21B4D78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7C3-BECD-4BC5-A9DF-A1C55B95EAE7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AF2E-D468-4AA9-AE80-EE21B4D78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7C3-BECD-4BC5-A9DF-A1C55B95EAE7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AF2E-D468-4AA9-AE80-EE21B4D78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7C3-BECD-4BC5-A9DF-A1C55B95EAE7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AF2E-D468-4AA9-AE80-EE21B4D78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7C3-BECD-4BC5-A9DF-A1C55B95EAE7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AF2E-D468-4AA9-AE80-EE21B4D78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7C3-BECD-4BC5-A9DF-A1C55B95EAE7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AF2E-D468-4AA9-AE80-EE21B4D78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7C3-BECD-4BC5-A9DF-A1C55B95EAE7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AF2E-D468-4AA9-AE80-EE21B4D78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937C3-BECD-4BC5-A9DF-A1C55B95EAE7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AAAF2E-D468-4AA9-AE80-EE21B4D78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937C3-BECD-4BC5-A9DF-A1C55B95EAE7}" type="datetimeFigureOut">
              <a:rPr lang="ko-KR" altLang="en-US" smtClean="0"/>
              <a:pPr/>
              <a:t>2025-06-01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AAF2E-D468-4AA9-AE80-EE21B4D78A5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142844" y="1214423"/>
            <a:ext cx="4572032" cy="25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/>
              <a:t>                            </a:t>
            </a:r>
            <a:endParaRPr lang="ko-KR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1643042" y="1785926"/>
            <a:ext cx="3143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HY바다M" pitchFamily="18" charset="-127"/>
                <a:ea typeface="HY바다M" pitchFamily="18" charset="-127"/>
              </a:rPr>
              <a:t>메이플</a:t>
            </a:r>
            <a:r>
              <a:rPr lang="ko-KR" altLang="en-US" sz="32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HY바다M" pitchFamily="18" charset="-127"/>
                <a:ea typeface="HY바다M" pitchFamily="18" charset="-127"/>
              </a:rPr>
              <a:t> </a:t>
            </a:r>
            <a:r>
              <a:rPr lang="en-US" altLang="ko-KR" sz="32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HY바다M" pitchFamily="18" charset="-127"/>
                <a:ea typeface="HY바다M" pitchFamily="18" charset="-127"/>
              </a:rPr>
              <a:t>- </a:t>
            </a:r>
            <a:r>
              <a:rPr lang="ko-KR" altLang="en-US" sz="3200" dirty="0" smtClean="0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  <a:latin typeface="HY바다M" pitchFamily="18" charset="-127"/>
                <a:ea typeface="HY바다M" pitchFamily="18" charset="-127"/>
              </a:rPr>
              <a:t>파이터</a:t>
            </a:r>
            <a:endParaRPr lang="ko-KR" altLang="en-US" sz="3200" dirty="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  <a:latin typeface="HY바다M" pitchFamily="18" charset="-127"/>
              <a:ea typeface="HY바다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5984" y="2571744"/>
            <a:ext cx="1857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Maple-Fighter</a:t>
            </a:r>
            <a:endParaRPr lang="ko-KR" altLang="en-US" sz="20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pic>
        <p:nvPicPr>
          <p:cNvPr id="10" name="그림 9" descr="logo51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1714488"/>
            <a:ext cx="1357322" cy="135732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3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</Words>
  <Application>Microsoft Office PowerPoint</Application>
  <PresentationFormat>화면 슬라이드 쇼(4:3)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4</cp:revision>
  <dcterms:created xsi:type="dcterms:W3CDTF">2025-06-01T01:48:11Z</dcterms:created>
  <dcterms:modified xsi:type="dcterms:W3CDTF">2025-06-01T02:24:05Z</dcterms:modified>
</cp:coreProperties>
</file>