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321" r:id="rId3"/>
    <p:sldId id="300" r:id="rId4"/>
    <p:sldId id="332" r:id="rId5"/>
    <p:sldId id="333" r:id="rId6"/>
    <p:sldId id="334" r:id="rId7"/>
    <p:sldId id="335" r:id="rId8"/>
    <p:sldId id="336" r:id="rId9"/>
    <p:sldId id="323" r:id="rId10"/>
    <p:sldId id="337" r:id="rId11"/>
    <p:sldId id="338" r:id="rId12"/>
    <p:sldId id="324" r:id="rId13"/>
    <p:sldId id="342" r:id="rId14"/>
    <p:sldId id="343" r:id="rId15"/>
    <p:sldId id="330" r:id="rId16"/>
    <p:sldId id="372" r:id="rId17"/>
    <p:sldId id="331" r:id="rId18"/>
    <p:sldId id="3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1469-125F-4378-89BD-AD9A130CEF7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0150-9D3C-4535-AEAE-7DA37FB95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A8C57-0821-2CA1-83C6-36E21756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6F29F-DE31-77B1-1F2F-341189EB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153E2-AF08-C603-F2E5-A2133A1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22C3-EDB6-EF00-7D5C-6E8ADFBC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440E-9777-8925-907F-A130F4D7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CE4D-110E-BE30-3A92-60C0E0B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D97FC-D500-FA51-A042-92F1E578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B793D-4A04-C7B7-B75E-9AD531E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867D6-635F-6E78-2167-E68AF7BD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7D3C2-AA1F-4CE2-9F7A-B615076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76D6A-3CDA-1D2D-6737-B37D6CCB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48EE6-1A4F-43B6-F06E-F481DC49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81684-B997-DF0D-FCBF-6B0CB867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87EC5-D5E7-A88D-D57D-EBF03F7F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C979-7301-8743-7F18-F2C3F3A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2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7EDC-7CEE-91EB-C237-7F1EC525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544A9-9D30-10A7-30FF-8F5A977F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B6A68-F819-B3DC-32E7-880FF75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F1B09-19C9-6270-B863-13882E4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487E8-01A1-110B-946C-D3DB2956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2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59F0-7530-98DE-D180-5465555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37DBC-4DD8-F291-A2A6-72ED9F8D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1B740-46CB-18FF-99A0-1BC28AD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596EE-26B2-B555-2A62-4749656D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F5248-69E8-1FC8-6872-087B29F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2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E85F7-1425-7C3B-038A-50B4DF7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7F36E-847C-3CA2-349C-25284850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4CAE-4823-8FAC-B590-8222AED8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C032-BF23-BC28-97C1-B940081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61561-5C6A-6316-DEF8-0E856B61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5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C8ED6-71EC-8E9B-A421-C7C03AE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2B75-206F-0620-39B4-25BFDB762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0D693-0DB5-CEE2-1E49-045978DF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9443C-C868-C0E9-B265-D8AB31DE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26900-211F-4454-2FCD-2D8A61D8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4B7E4-685D-AF9A-0C5D-50C339E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A981-3C93-E98F-08B5-9686AE28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F7867-B988-4F40-3058-A875853A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6E990-D51E-8A5B-12B0-9A3FB8C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10908E-A303-6BF5-E35C-19C6780A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497D8-11A7-26AC-37D7-CC16A19F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8B110-24FB-E034-92CD-1F5D202F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50AD0-3C7A-0FA7-367B-B9B505C4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7DAC8-CB21-30B7-952C-FD462D98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9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C76A-47A4-E656-4C6E-ACCC0277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B3F20-1939-D584-3064-1D5EA79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8D3809-58CF-4AEA-24CF-3C9F53D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19A56-6355-9B70-1172-8C0317E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2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4B20F-8D70-A33F-232F-524800B3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9F255-0FD5-5DFD-7B2D-DEA08C09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E82F9-EBF1-F871-2720-D948535B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73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EB26-4868-4E24-FF0B-1986E1BE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8F1E4-F9EE-E5A9-3622-3D811D9A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3A991-70AE-3E1E-B90A-F697D59E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DD1C7-1AA4-2E4A-1AA7-BC5D5AB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F50F-7F7B-9B0E-FA4D-34F1247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5FBBA-E54A-4653-7973-EA1980C5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2A5-BCBB-C37D-071F-112BF591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486A-DE22-2D82-D7E8-C8D340AE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68D9-3321-724D-247F-DB3712E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EF210-D883-EA11-7724-35462A5D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BDD9F-5E70-B2FF-CB74-24BDCB8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7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0A44-2EA4-1B43-9DC3-BA277A64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90A07-C8E6-F2B3-1D95-2BA8643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0F82E-1E63-BA95-58D6-0D0C7413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4DBA-FEAD-D6CC-227C-5A998A45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545CE-C2AD-C56C-8BA9-F022C5F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F2E65-85D5-22A6-E13E-9E3C0755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D9C2-7AD1-86EB-239D-CA7351B4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1232B-F5AE-77DE-B41B-6D3E4541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0D019-5BFA-775E-C9F9-0ADB818E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4BEC7-106B-E6E4-0302-3256A0E9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2013-B3C9-477E-0E62-B96A2ADF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5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B6D97-C43C-6873-BBF2-81A7F626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2858F-A916-6924-7A55-06E655E7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A0A0A-9768-CC5B-DAE9-C3469F8D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5B81C-779A-679D-6102-4F46361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FA56-6240-4D4D-FD41-5F227A5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A045-B49F-813A-BFA6-8987048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C54-B4C1-87C9-3D79-A0DAB6A7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F3E69-12E0-90DC-27A9-A6AE17E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A6895-435D-A5A3-9830-1FBD240D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5A8F7-C013-4F08-EB5A-1EBFD5B0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BC38C-FFC3-2CA4-9B43-694FE80B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4809A-6D0D-C4EB-0210-AB5DC83D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E1AC2-38D6-FEFB-A5AF-2559F938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284A-D847-85AC-29C7-443957F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A76C5-040A-8709-767E-7264E73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15C57-D06A-28E6-7660-42B4D11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8B46-F43E-0D88-C76C-F571498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FAFA2-58E9-9A3F-0827-428A18CE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B85F1-0C17-0C67-85AD-35264C74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E633F-A277-AC5C-51F3-BD011C149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A6192-15B4-6E11-3966-C9223A5A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DD74-10DA-1336-1FC6-279EFEC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F4057-EE92-45DC-7E36-BAAC3838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31CD1-F4D7-DF67-0EB5-46FFFFB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A7F0-029C-2901-C7D1-F60D185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F8F65-72CB-D519-2524-914C189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9B47B-CEB2-B512-78CC-5928340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B35E-81E0-DE45-5C52-6C877E37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BA0C5-27A1-1844-F6A0-EC5BF92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A422B-B467-5B9E-A4BB-A7BAF76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0B50F-7BA4-227C-662E-7A282931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E271-27EC-82DD-2EDC-33F13D7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10CC-0A74-2A3C-34DC-8B3C7960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46EE8-4D9F-ABD1-5CF2-443B3D2D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FF1FC-C134-2FDB-AAC3-D02C48C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E4164-F3C6-B5E8-01B6-610B305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71687-62E7-816B-7128-C2F13FF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414B-1345-2D13-62BB-D5CF1CC9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D8DB-5588-841D-D063-3711A1B2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99C4C-4CBD-3046-B0B3-C39753FE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BC13-5A04-EC97-80B7-324E258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4874B-F66D-71E3-4CED-3DF9CAEB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468E1-1600-9EED-ACCC-D098F1F9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89544-39E2-6362-393F-761B0FA7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A7577-5D7B-10EE-1B0F-18FFFF17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0691-6A88-84E1-961D-B58B642F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21B3F-C587-C6A4-4CEB-6AA19224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3596-1EE0-DFEE-6A61-110C0653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59F0E-7A41-118E-CB49-F8333068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9A120-FF32-0509-775C-A93C84F8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2C94-4514-7AB7-4104-938DAFAE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2F81F-3271-BBB5-8883-71EDAB83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3D6A-AB29-47AD-0CBB-71ABF371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5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09D6AB-8206-04E2-458C-2AA3E826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40" y="0"/>
            <a:ext cx="5156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F21565-51C9-48BD-A9D0-9A9D3BC7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42" y="0"/>
            <a:ext cx="538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스레드로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애니메이션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만들기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422459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0EB7D-61C0-14DC-3F98-0CA9C787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3" y="0"/>
            <a:ext cx="601369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D32F53-7712-C0D7-498D-017332EAD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5" y="0"/>
            <a:ext cx="5324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6DCD93-E3C6-4295-5712-B0067B5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14" y="0"/>
            <a:ext cx="4761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도전</a:t>
            </a:r>
            <a:r>
              <a:rPr lang="en-US" altLang="ko-KR" sz="5000"/>
              <a:t>17</a:t>
            </a:r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패널을 번갈아가며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보여주기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48711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CF580-7AB8-C07E-C981-BC849D79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86" y="0"/>
            <a:ext cx="5336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689788"/>
            <a:ext cx="678507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도전</a:t>
            </a:r>
            <a:r>
              <a:rPr lang="en-US" altLang="ko-KR" sz="5000"/>
              <a:t>18</a:t>
            </a:r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앨범 사진을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애니메이션으로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보여주기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3317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5B1D54-3E54-61BD-39B1-5816173E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1" y="0"/>
            <a:ext cx="525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핸들러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이해하기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8254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DFE06-999B-32F1-2475-A5C105AB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8" y="0"/>
            <a:ext cx="555759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3D8043-1F62-CAE4-A13E-1AFB54F5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90" y="0"/>
            <a:ext cx="495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33213-DC0D-1E05-01D9-0B078E32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1" y="0"/>
            <a:ext cx="512188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8D01C-8F09-B296-B283-94B1DFD7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04" y="0"/>
            <a:ext cx="4760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6E9F6-1F50-8918-226A-B71CDBEB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7" y="0"/>
            <a:ext cx="480373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39CF6-1F91-625C-3BB9-CEDC4680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90" y="0"/>
            <a:ext cx="4845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3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E27BA-B497-2F58-08F9-9B8D1A6F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5" y="0"/>
            <a:ext cx="463683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D74DA9-37DE-573E-EBA5-290E2BE9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7" y="0"/>
            <a:ext cx="5289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F154B0-B3E8-65AE-EA07-36122B60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99" y="0"/>
            <a:ext cx="462576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681107-7E85-0B9F-8F61-325FE82A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20" y="540588"/>
            <a:ext cx="5223469" cy="49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일정 시간 후에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실행하기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273238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523490-DEA1-04FE-A751-91824F86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06" y="0"/>
            <a:ext cx="538419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5FCD58-E3DC-D4A0-B01D-14E733C6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06" y="0"/>
            <a:ext cx="4861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20</Words>
  <Application>Microsoft Office PowerPoint</Application>
  <PresentationFormat>와이드스크린</PresentationFormat>
  <Paragraphs>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희웅</dc:creator>
  <cp:lastModifiedBy>이희웅</cp:lastModifiedBy>
  <cp:revision>36</cp:revision>
  <dcterms:created xsi:type="dcterms:W3CDTF">2021-12-28T04:36:38Z</dcterms:created>
  <dcterms:modified xsi:type="dcterms:W3CDTF">2022-07-26T06:15:19Z</dcterms:modified>
</cp:coreProperties>
</file>