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235F9-C0C6-7795-E52E-CF31F2295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A2222-C677-C650-998C-D0E6D16E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7D980-EF5A-4302-267E-2DD6864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1685B-1FE5-7AC9-E39C-F9EBC55E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DAD1F-EBA9-E524-C922-9F4100AB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6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2C9A4-4A92-7C09-F4E8-BBA09267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83D17-130D-24D5-D855-3B8A3A488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4CC01-E9C8-1F9B-7297-03F46C33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58B20-E151-AA3E-1860-03E30C19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B6CDD-B5C5-A1DA-EA77-E6B84303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6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EE8711-6AA0-4B19-35F8-D8852551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2FB9B-B800-F7D6-67D3-8F289579A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3380F-35D4-4978-8BB6-4C8267E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FCE5B-E02D-EF83-B60A-D2B0938F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6983F-7603-8251-5790-C10200AD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5C515-5135-2951-2D94-E11BB3D0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1B29F-8ED2-4109-2513-6F57C0CF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B9F79-EC84-CCCD-26AE-DBDE91AD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B0F6A-A96B-7594-4063-3FBF0C7C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602C3-AA5E-B659-59CF-AE1A6E3E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2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482F-609A-5B69-A3AB-3713D9F6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A6936-7179-5189-FAE2-F30F0A21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30F01-5027-1042-9D6B-843304B4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61A4E-A74B-1242-62F6-E68D3130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B5CC0-C310-D945-EE62-0313E94A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5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5CA0-B522-F597-85F0-EFDA8DE4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026C7-007F-429D-BE4C-605A99739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5B291-E8A6-0224-3735-8F2277A35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0D73DC-9BD2-3763-1813-1B8F290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AE5CA-B16C-2A34-5E2B-2C5098D7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044E7-CA02-9F7C-5F61-F23B9CCD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6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B2BB1-D73B-2101-16D3-30C7FFF1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BF75B-4ADA-B9A2-589E-DAD168D1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2ABD1-46CA-5840-4CE7-2529E5DEA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7E7C-2C93-F2D2-FF9E-5EF5D4012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244428-421B-AE80-6792-23AE29245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25EEBE-5D5F-5B9E-BF76-2CF4384F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2A9DC-9872-EEEB-1F17-9452A11E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055176-1081-2BE8-C354-73A592F6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6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F7D19-E0AE-BC00-639E-82E0546A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A0541-9C41-3A93-03AC-FF7EA9BB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36E62A-3C60-96C3-6B9C-1F84AF92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2C00E-F978-F149-90A5-68693B4C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1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20910-CA79-BAE8-2B64-3E850050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07DEA9-394A-2A56-4F05-E9AAAD91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304DB-BDDE-209C-4184-704DEE8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8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5AD97-D47F-6211-1FE6-0491346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1850A-4574-AFF0-B1BF-3AD310E8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7251-3BF7-BB78-2319-39A9721D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E32E1-36FA-0905-89F4-4600C2F8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52CF2-E323-00F7-FF49-8E5DF857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466B7-B89D-BF8F-A86C-BBAEEE2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B26A-E114-18BC-A125-C6E9FD7F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15C0C0-5C79-69D9-1341-7619AD451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C0EB5F-782E-657A-910E-B739035D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CA21C-B66D-4D42-09C0-767B0E34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4FF0C-8F6E-356B-A94C-2CCC4F72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57B5D-E487-DC11-BE37-FFBD36E0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4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56F25E-818F-3E2F-3EEE-1E5DD1FA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4E744-CE73-FBC0-1D23-F99F66F3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76CAE-7B68-BA33-6C74-1FB5A452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98E0-3953-46F3-845E-2CC955BA0C21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AE161-FB37-C6E3-04E2-82DAA9BC2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63687-707F-D696-E7AC-FD210119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7C38-162A-4A5E-BA4D-1F7F28AAB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4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E215-3FA2-9AB6-B3D9-F6EE9646A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티스토리 변환기</a:t>
            </a:r>
            <a:br>
              <a:rPr lang="en-US" altLang="ko-KR" dirty="0"/>
            </a:br>
            <a:r>
              <a:rPr lang="ko-KR" altLang="en-US" dirty="0"/>
              <a:t>프로그램 인증 방식</a:t>
            </a:r>
            <a:br>
              <a:rPr lang="en-US" altLang="ko-KR" dirty="0"/>
            </a:br>
            <a:r>
              <a:rPr lang="ko-KR" altLang="en-US" dirty="0"/>
              <a:t>시나리오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1EEAC-6F62-EE0B-9B66-7C70A79F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6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2023-06-01</a:t>
            </a:r>
            <a:br>
              <a:rPr lang="en-US" altLang="ko-KR" dirty="0"/>
            </a:br>
            <a:r>
              <a:rPr lang="ko-KR" altLang="en-US" dirty="0"/>
              <a:t>콘솔워크</a:t>
            </a:r>
          </a:p>
        </p:txBody>
      </p:sp>
    </p:spTree>
    <p:extLst>
      <p:ext uri="{BB962C8B-B14F-4D97-AF65-F5344CB8AC3E}">
        <p14:creationId xmlns:p14="http://schemas.microsoft.com/office/powerpoint/2010/main" val="35106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DBFE-BE29-8049-C7B8-A6D286C7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기본 테이블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C87C809-C9F9-571E-94A0-42777F5BD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09402"/>
              </p:ext>
            </p:extLst>
          </p:nvPr>
        </p:nvGraphicFramePr>
        <p:xfrm>
          <a:off x="900418" y="1213229"/>
          <a:ext cx="104533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369">
                  <a:extLst>
                    <a:ext uri="{9D8B030D-6E8A-4147-A177-3AD203B41FA5}">
                      <a16:colId xmlns:a16="http://schemas.microsoft.com/office/drawing/2014/main" val="4130778375"/>
                    </a:ext>
                  </a:extLst>
                </a:gridCol>
                <a:gridCol w="991880">
                  <a:extLst>
                    <a:ext uri="{9D8B030D-6E8A-4147-A177-3AD203B41FA5}">
                      <a16:colId xmlns:a16="http://schemas.microsoft.com/office/drawing/2014/main" val="4002771992"/>
                    </a:ext>
                  </a:extLst>
                </a:gridCol>
                <a:gridCol w="1052452">
                  <a:extLst>
                    <a:ext uri="{9D8B030D-6E8A-4147-A177-3AD203B41FA5}">
                      <a16:colId xmlns:a16="http://schemas.microsoft.com/office/drawing/2014/main" val="336798902"/>
                    </a:ext>
                  </a:extLst>
                </a:gridCol>
                <a:gridCol w="1582465">
                  <a:extLst>
                    <a:ext uri="{9D8B030D-6E8A-4147-A177-3AD203B41FA5}">
                      <a16:colId xmlns:a16="http://schemas.microsoft.com/office/drawing/2014/main" val="2055080818"/>
                    </a:ext>
                  </a:extLst>
                </a:gridCol>
                <a:gridCol w="3759151">
                  <a:extLst>
                    <a:ext uri="{9D8B030D-6E8A-4147-A177-3AD203B41FA5}">
                      <a16:colId xmlns:a16="http://schemas.microsoft.com/office/drawing/2014/main" val="1040605470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1221864835"/>
                    </a:ext>
                  </a:extLst>
                </a:gridCol>
                <a:gridCol w="1018532">
                  <a:extLst>
                    <a:ext uri="{9D8B030D-6E8A-4147-A177-3AD203B41FA5}">
                      <a16:colId xmlns:a16="http://schemas.microsoft.com/office/drawing/2014/main" val="267128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제품키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사용자이메일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사용자기기맥주소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기기수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프로그램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06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Uuidv4_1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2023-12-31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test@naver.com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2c:f0:5d:26:24:2e, 2c:f0:5d:26:24:2e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C_001_0001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62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Uuidv4_2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2023-12-31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test2@naver.com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5d:f4:7d:06:14:51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C_001_0001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DBFE-BE29-8049-C7B8-A6D286C7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Rest</a:t>
            </a:r>
            <a:r>
              <a:rPr lang="ko-KR" altLang="en-US" sz="2400" dirty="0"/>
              <a:t> </a:t>
            </a:r>
            <a:r>
              <a:rPr lang="en-US" altLang="ko-KR" sz="2400" dirty="0" err="1"/>
              <a:t>api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fast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</a:t>
            </a:r>
            <a:r>
              <a:rPr lang="ko-KR" altLang="en-US" sz="2400" dirty="0"/>
              <a:t>활용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C87C809-C9F9-571E-94A0-42777F5BD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14100"/>
              </p:ext>
            </p:extLst>
          </p:nvPr>
        </p:nvGraphicFramePr>
        <p:xfrm>
          <a:off x="869309" y="1221618"/>
          <a:ext cx="104533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602">
                  <a:extLst>
                    <a:ext uri="{9D8B030D-6E8A-4147-A177-3AD203B41FA5}">
                      <a16:colId xmlns:a16="http://schemas.microsoft.com/office/drawing/2014/main" val="4130778375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4002771992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336798902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2055080818"/>
                    </a:ext>
                  </a:extLst>
                </a:gridCol>
                <a:gridCol w="4164967">
                  <a:extLst>
                    <a:ext uri="{9D8B030D-6E8A-4147-A177-3AD203B41FA5}">
                      <a16:colId xmlns:a16="http://schemas.microsoft.com/office/drawing/2014/main" val="1040605470"/>
                    </a:ext>
                  </a:extLst>
                </a:gridCol>
                <a:gridCol w="1128487">
                  <a:extLst>
                    <a:ext uri="{9D8B030D-6E8A-4147-A177-3AD203B41FA5}">
                      <a16:colId xmlns:a16="http://schemas.microsoft.com/office/drawing/2014/main" val="122186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제품키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사용자이메일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사용자기기맥주소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기기수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06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Uuidv4_1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2023-12-31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test@naver.com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2c:f0:5d:26:24:2e, 2c:f0:5d:26:24:2e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62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Uuidv4_2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key2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2023-12-31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test2@naver.com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5d:f4:7d:06:14:51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89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69FB-3514-5DEC-0323-450E2093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제품키</a:t>
            </a:r>
            <a:r>
              <a:rPr lang="ko-KR" altLang="en-US" dirty="0"/>
              <a:t> 최초 관리자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67E10C-FC4D-808E-4635-0FF45F4BE138}"/>
              </a:ext>
            </a:extLst>
          </p:cNvPr>
          <p:cNvSpPr/>
          <p:nvPr/>
        </p:nvSpPr>
        <p:spPr>
          <a:xfrm>
            <a:off x="7482981" y="1690688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AD0C-FAB3-15C9-9FC9-8AE9AFC49DDA}"/>
              </a:ext>
            </a:extLst>
          </p:cNvPr>
          <p:cNvSpPr/>
          <p:nvPr/>
        </p:nvSpPr>
        <p:spPr>
          <a:xfrm>
            <a:off x="880145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0F3CE-B2B6-43A1-B3DF-78FEAD4651CA}"/>
              </a:ext>
            </a:extLst>
          </p:cNvPr>
          <p:cNvSpPr/>
          <p:nvPr/>
        </p:nvSpPr>
        <p:spPr>
          <a:xfrm>
            <a:off x="1011992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54F55F3-A535-83DA-93D8-41C87046BEA3}"/>
              </a:ext>
            </a:extLst>
          </p:cNvPr>
          <p:cNvSpPr txBox="1">
            <a:spLocks/>
          </p:cNvSpPr>
          <p:nvPr/>
        </p:nvSpPr>
        <p:spPr>
          <a:xfrm>
            <a:off x="1282816" y="4249737"/>
            <a:ext cx="10515600" cy="183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1200" dirty="0"/>
              <a:t>실제 제품키와 사용자 기기고유번호는 더 복잡합니다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예시를 위해 짧게 번호를 매겼습니다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0ADEBC-745F-DF28-561A-B90556002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847157"/>
              </p:ext>
            </p:extLst>
          </p:nvPr>
        </p:nvGraphicFramePr>
        <p:xfrm>
          <a:off x="838200" y="2354131"/>
          <a:ext cx="10380679" cy="1400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00">
                  <a:extLst>
                    <a:ext uri="{9D8B030D-6E8A-4147-A177-3AD203B41FA5}">
                      <a16:colId xmlns:a16="http://schemas.microsoft.com/office/drawing/2014/main" val="2055133289"/>
                    </a:ext>
                  </a:extLst>
                </a:gridCol>
                <a:gridCol w="1888436">
                  <a:extLst>
                    <a:ext uri="{9D8B030D-6E8A-4147-A177-3AD203B41FA5}">
                      <a16:colId xmlns:a16="http://schemas.microsoft.com/office/drawing/2014/main" val="1913849543"/>
                    </a:ext>
                  </a:extLst>
                </a:gridCol>
                <a:gridCol w="1850135">
                  <a:extLst>
                    <a:ext uri="{9D8B030D-6E8A-4147-A177-3AD203B41FA5}">
                      <a16:colId xmlns:a16="http://schemas.microsoft.com/office/drawing/2014/main" val="4142325068"/>
                    </a:ext>
                  </a:extLst>
                </a:gridCol>
                <a:gridCol w="1921580">
                  <a:extLst>
                    <a:ext uri="{9D8B030D-6E8A-4147-A177-3AD203B41FA5}">
                      <a16:colId xmlns:a16="http://schemas.microsoft.com/office/drawing/2014/main" val="4216600692"/>
                    </a:ext>
                  </a:extLst>
                </a:gridCol>
                <a:gridCol w="2444867">
                  <a:extLst>
                    <a:ext uri="{9D8B030D-6E8A-4147-A177-3AD203B41FA5}">
                      <a16:colId xmlns:a16="http://schemas.microsoft.com/office/drawing/2014/main" val="3593529660"/>
                    </a:ext>
                  </a:extLst>
                </a:gridCol>
                <a:gridCol w="1132361">
                  <a:extLst>
                    <a:ext uri="{9D8B030D-6E8A-4147-A177-3AD203B41FA5}">
                      <a16:colId xmlns:a16="http://schemas.microsoft.com/office/drawing/2014/main" val="1265777253"/>
                    </a:ext>
                  </a:extLst>
                </a:gridCol>
              </a:tblGrid>
              <a:tr h="414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제품키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기기고유번호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기기수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046944"/>
                  </a:ext>
                </a:extLst>
              </a:tr>
              <a:tr h="44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xxx-123-001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81878"/>
                  </a:ext>
                </a:extLst>
              </a:tr>
              <a:tr h="54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xxx-123-002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68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1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416E-1591-390F-4EB6-9E4FB1B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기기수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제품키</a:t>
            </a:r>
            <a:r>
              <a:rPr lang="ko-KR" altLang="en-US" dirty="0"/>
              <a:t> 구매가 </a:t>
            </a:r>
            <a:r>
              <a:rPr lang="ko-KR" altLang="en-US" dirty="0" err="1"/>
              <a:t>일어남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065E-C23B-6B62-F27C-49A9641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263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관리자 </a:t>
            </a:r>
            <a:r>
              <a:rPr lang="en-US" altLang="ko-KR" sz="2000" dirty="0"/>
              <a:t>-&gt; </a:t>
            </a:r>
            <a:r>
              <a:rPr lang="ko-KR" altLang="en-US" sz="2000" dirty="0"/>
              <a:t>고객님께 </a:t>
            </a:r>
            <a:r>
              <a:rPr lang="en-US" altLang="ko-KR" sz="2000" dirty="0"/>
              <a:t>1</a:t>
            </a:r>
            <a:r>
              <a:rPr lang="ko-KR" altLang="en-US" sz="2000" dirty="0"/>
              <a:t>번 </a:t>
            </a:r>
            <a:r>
              <a:rPr lang="ko-KR" altLang="en-US" sz="2000" dirty="0" err="1"/>
              <a:t>제품키</a:t>
            </a:r>
            <a:r>
              <a:rPr lang="en-US" altLang="ko-KR" sz="2000" dirty="0"/>
              <a:t>(xxx-123-001)</a:t>
            </a:r>
            <a:r>
              <a:rPr lang="ko-KR" altLang="en-US" sz="2000" dirty="0"/>
              <a:t> 발송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 </a:t>
            </a:r>
            <a:r>
              <a:rPr lang="en-US" altLang="ko-KR" sz="2000" dirty="0"/>
              <a:t>-&gt; </a:t>
            </a:r>
            <a:r>
              <a:rPr lang="ko-KR" altLang="en-US" sz="2000" dirty="0"/>
              <a:t>제품이 등록 안된 상태에서 프로그램 최초 실행 시 나오는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EE76F-FBFE-0B7D-29F3-220374E20223}"/>
              </a:ext>
            </a:extLst>
          </p:cNvPr>
          <p:cNvSpPr/>
          <p:nvPr/>
        </p:nvSpPr>
        <p:spPr>
          <a:xfrm>
            <a:off x="3396460" y="3429000"/>
            <a:ext cx="5429839" cy="2962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73645D3-C92E-2DD5-BC21-1C2BCBEC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41853"/>
              </p:ext>
            </p:extLst>
          </p:nvPr>
        </p:nvGraphicFramePr>
        <p:xfrm>
          <a:off x="3989896" y="4116364"/>
          <a:ext cx="4242966" cy="84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66">
                  <a:extLst>
                    <a:ext uri="{9D8B030D-6E8A-4147-A177-3AD203B41FA5}">
                      <a16:colId xmlns:a16="http://schemas.microsoft.com/office/drawing/2014/main" val="188779620"/>
                    </a:ext>
                  </a:extLst>
                </a:gridCol>
              </a:tblGrid>
              <a:tr h="424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제품키</a:t>
                      </a:r>
                      <a:r>
                        <a:rPr lang="en-US" altLang="ko-KR" dirty="0"/>
                        <a:t>: xxx-123-001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9069"/>
                  </a:ext>
                </a:extLst>
              </a:tr>
              <a:tr h="424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: test@naver.com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1348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B007E3-3B1B-F3B7-334B-8B3F93314D62}"/>
              </a:ext>
            </a:extLst>
          </p:cNvPr>
          <p:cNvSpPr/>
          <p:nvPr/>
        </p:nvSpPr>
        <p:spPr>
          <a:xfrm>
            <a:off x="3816991" y="3429000"/>
            <a:ext cx="4588778" cy="329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안내 해당기기에 제품인증이 필요합니다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A6E45-6F3D-7579-0971-7ED97E694C80}"/>
              </a:ext>
            </a:extLst>
          </p:cNvPr>
          <p:cNvSpPr/>
          <p:nvPr/>
        </p:nvSpPr>
        <p:spPr>
          <a:xfrm>
            <a:off x="5143849" y="5280716"/>
            <a:ext cx="1904301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기기등록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60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69FB-3514-5DEC-0323-450E2093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기기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등록시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DCD0D1-30E1-2804-55C5-3F286BE96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415511"/>
              </p:ext>
            </p:extLst>
          </p:nvPr>
        </p:nvGraphicFramePr>
        <p:xfrm>
          <a:off x="838200" y="2354131"/>
          <a:ext cx="10380679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00">
                  <a:extLst>
                    <a:ext uri="{9D8B030D-6E8A-4147-A177-3AD203B41FA5}">
                      <a16:colId xmlns:a16="http://schemas.microsoft.com/office/drawing/2014/main" val="2055133289"/>
                    </a:ext>
                  </a:extLst>
                </a:gridCol>
                <a:gridCol w="1888436">
                  <a:extLst>
                    <a:ext uri="{9D8B030D-6E8A-4147-A177-3AD203B41FA5}">
                      <a16:colId xmlns:a16="http://schemas.microsoft.com/office/drawing/2014/main" val="1913849543"/>
                    </a:ext>
                  </a:extLst>
                </a:gridCol>
                <a:gridCol w="1850135">
                  <a:extLst>
                    <a:ext uri="{9D8B030D-6E8A-4147-A177-3AD203B41FA5}">
                      <a16:colId xmlns:a16="http://schemas.microsoft.com/office/drawing/2014/main" val="4142325068"/>
                    </a:ext>
                  </a:extLst>
                </a:gridCol>
                <a:gridCol w="1921580">
                  <a:extLst>
                    <a:ext uri="{9D8B030D-6E8A-4147-A177-3AD203B41FA5}">
                      <a16:colId xmlns:a16="http://schemas.microsoft.com/office/drawing/2014/main" val="4216600692"/>
                    </a:ext>
                  </a:extLst>
                </a:gridCol>
                <a:gridCol w="2444867">
                  <a:extLst>
                    <a:ext uri="{9D8B030D-6E8A-4147-A177-3AD203B41FA5}">
                      <a16:colId xmlns:a16="http://schemas.microsoft.com/office/drawing/2014/main" val="3593529660"/>
                    </a:ext>
                  </a:extLst>
                </a:gridCol>
                <a:gridCol w="1132361">
                  <a:extLst>
                    <a:ext uri="{9D8B030D-6E8A-4147-A177-3AD203B41FA5}">
                      <a16:colId xmlns:a16="http://schemas.microsoft.com/office/drawing/2014/main" val="1265777253"/>
                    </a:ext>
                  </a:extLst>
                </a:gridCol>
              </a:tblGrid>
              <a:tr h="338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제품키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기기고유번호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기기수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046944"/>
                  </a:ext>
                </a:extLst>
              </a:tr>
              <a:tr h="44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xxx-123-001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test@naver.com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computer-d1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81878"/>
                  </a:ext>
                </a:extLst>
              </a:tr>
              <a:tr h="54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xxx-123-002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68927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167E10C-FC4D-808E-4635-0FF45F4BE138}"/>
              </a:ext>
            </a:extLst>
          </p:cNvPr>
          <p:cNvSpPr/>
          <p:nvPr/>
        </p:nvSpPr>
        <p:spPr>
          <a:xfrm>
            <a:off x="7373923" y="1690688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AD0C-FAB3-15C9-9FC9-8AE9AFC49DDA}"/>
              </a:ext>
            </a:extLst>
          </p:cNvPr>
          <p:cNvSpPr/>
          <p:nvPr/>
        </p:nvSpPr>
        <p:spPr>
          <a:xfrm>
            <a:off x="880145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0F3CE-B2B6-43A1-B3DF-78FEAD4651CA}"/>
              </a:ext>
            </a:extLst>
          </p:cNvPr>
          <p:cNvSpPr/>
          <p:nvPr/>
        </p:nvSpPr>
        <p:spPr>
          <a:xfrm>
            <a:off x="1011992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E1B10-10CA-10AC-3C78-59A98AEB4856}"/>
              </a:ext>
            </a:extLst>
          </p:cNvPr>
          <p:cNvSpPr txBox="1">
            <a:spLocks/>
          </p:cNvSpPr>
          <p:nvPr/>
        </p:nvSpPr>
        <p:spPr>
          <a:xfrm>
            <a:off x="1282816" y="4249737"/>
            <a:ext cx="10515600" cy="183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1200" b="1" dirty="0"/>
              <a:t>사용자 기기고유번호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맥주소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는 </a:t>
            </a:r>
            <a:r>
              <a:rPr lang="ko-KR" altLang="en-US" sz="1200" dirty="0"/>
              <a:t>고객의 기기정보를 프로그램이 읽어와 자동으로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7587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69FB-3514-5DEC-0323-450E2093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기기 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ko-KR" altLang="en-US" dirty="0" err="1"/>
              <a:t>등록시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DCD0D1-30E1-2804-55C5-3F286BE96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29695"/>
              </p:ext>
            </p:extLst>
          </p:nvPr>
        </p:nvGraphicFramePr>
        <p:xfrm>
          <a:off x="838200" y="2354131"/>
          <a:ext cx="10380679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211">
                  <a:extLst>
                    <a:ext uri="{9D8B030D-6E8A-4147-A177-3AD203B41FA5}">
                      <a16:colId xmlns:a16="http://schemas.microsoft.com/office/drawing/2014/main" val="2055133289"/>
                    </a:ext>
                  </a:extLst>
                </a:gridCol>
                <a:gridCol w="2049525">
                  <a:extLst>
                    <a:ext uri="{9D8B030D-6E8A-4147-A177-3AD203B41FA5}">
                      <a16:colId xmlns:a16="http://schemas.microsoft.com/office/drawing/2014/main" val="1913849543"/>
                    </a:ext>
                  </a:extLst>
                </a:gridCol>
                <a:gridCol w="1850135">
                  <a:extLst>
                    <a:ext uri="{9D8B030D-6E8A-4147-A177-3AD203B41FA5}">
                      <a16:colId xmlns:a16="http://schemas.microsoft.com/office/drawing/2014/main" val="4142325068"/>
                    </a:ext>
                  </a:extLst>
                </a:gridCol>
                <a:gridCol w="1921580">
                  <a:extLst>
                    <a:ext uri="{9D8B030D-6E8A-4147-A177-3AD203B41FA5}">
                      <a16:colId xmlns:a16="http://schemas.microsoft.com/office/drawing/2014/main" val="4216600692"/>
                    </a:ext>
                  </a:extLst>
                </a:gridCol>
                <a:gridCol w="2444867">
                  <a:extLst>
                    <a:ext uri="{9D8B030D-6E8A-4147-A177-3AD203B41FA5}">
                      <a16:colId xmlns:a16="http://schemas.microsoft.com/office/drawing/2014/main" val="3593529660"/>
                    </a:ext>
                  </a:extLst>
                </a:gridCol>
                <a:gridCol w="1132361">
                  <a:extLst>
                    <a:ext uri="{9D8B030D-6E8A-4147-A177-3AD203B41FA5}">
                      <a16:colId xmlns:a16="http://schemas.microsoft.com/office/drawing/2014/main" val="1265777253"/>
                    </a:ext>
                  </a:extLst>
                </a:gridCol>
              </a:tblGrid>
              <a:tr h="338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제품키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기기고유번호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기기수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046944"/>
                  </a:ext>
                </a:extLst>
              </a:tr>
              <a:tr h="441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xxx-123-001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test@naver.com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computer-d1, computer2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581878"/>
                  </a:ext>
                </a:extLst>
              </a:tr>
              <a:tr h="545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xxx-123-002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2023-12-31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68927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167E10C-FC4D-808E-4635-0FF45F4BE138}"/>
              </a:ext>
            </a:extLst>
          </p:cNvPr>
          <p:cNvSpPr/>
          <p:nvPr/>
        </p:nvSpPr>
        <p:spPr>
          <a:xfrm>
            <a:off x="7373923" y="1690688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AD0C-FAB3-15C9-9FC9-8AE9AFC49DDA}"/>
              </a:ext>
            </a:extLst>
          </p:cNvPr>
          <p:cNvSpPr/>
          <p:nvPr/>
        </p:nvSpPr>
        <p:spPr>
          <a:xfrm>
            <a:off x="880145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0F3CE-B2B6-43A1-B3DF-78FEAD4651CA}"/>
              </a:ext>
            </a:extLst>
          </p:cNvPr>
          <p:cNvSpPr/>
          <p:nvPr/>
        </p:nvSpPr>
        <p:spPr>
          <a:xfrm>
            <a:off x="10119921" y="1700475"/>
            <a:ext cx="1098958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E1B10-10CA-10AC-3C78-59A98AEB4856}"/>
              </a:ext>
            </a:extLst>
          </p:cNvPr>
          <p:cNvSpPr txBox="1">
            <a:spLocks/>
          </p:cNvSpPr>
          <p:nvPr/>
        </p:nvSpPr>
        <p:spPr>
          <a:xfrm>
            <a:off x="1282816" y="4249737"/>
            <a:ext cx="10515600" cy="1835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1200" b="1" dirty="0"/>
              <a:t>사용자 기기고유번호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맥주소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는 </a:t>
            </a:r>
            <a:r>
              <a:rPr lang="ko-KR" altLang="en-US" sz="1200" dirty="0"/>
              <a:t>고객의 기기정보를 프로그램이 읽어와 자동으로 입력</a:t>
            </a:r>
            <a:endParaRPr lang="en-US" altLang="ko-KR" sz="1200" dirty="0"/>
          </a:p>
          <a:p>
            <a:r>
              <a:rPr lang="ko-KR" altLang="en-US" sz="1200" dirty="0"/>
              <a:t>사용자 기기고유번호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맥주소</a:t>
            </a:r>
            <a:r>
              <a:rPr lang="en-US" altLang="ko-KR" sz="1200" dirty="0"/>
              <a:t>)</a:t>
            </a:r>
            <a:r>
              <a:rPr lang="ko-KR" altLang="en-US" sz="1200" dirty="0"/>
              <a:t>가 기기수를 넘어갈 시 </a:t>
            </a:r>
            <a:r>
              <a:rPr lang="en-US" altLang="ko-KR" sz="1200" dirty="0"/>
              <a:t>[</a:t>
            </a:r>
            <a:r>
              <a:rPr lang="ko-KR" altLang="en-US" sz="1200" dirty="0"/>
              <a:t>등록</a:t>
            </a:r>
            <a:r>
              <a:rPr lang="en-US" altLang="ko-KR" sz="1200" dirty="0"/>
              <a:t>] </a:t>
            </a:r>
            <a:r>
              <a:rPr lang="ko-KR" altLang="en-US" sz="1200" dirty="0"/>
              <a:t>실패로 메시지 표시됨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93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065E-C23B-6B62-F27C-49A9641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263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/>
              <a:t>고객 </a:t>
            </a:r>
            <a:r>
              <a:rPr lang="en-US" altLang="ko-KR" sz="1600" dirty="0"/>
              <a:t>-&gt; </a:t>
            </a:r>
            <a:r>
              <a:rPr lang="ko-KR" altLang="en-US" sz="1600" dirty="0"/>
              <a:t>제품이 등록 된 상태에서 프로그램 최초 실행 시 나오는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75D91-2693-5054-8162-A6A31BD5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18" y="2670845"/>
            <a:ext cx="9871364" cy="39522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A2A416E-1591-390F-4EB6-9E4FB1B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등록 완료 후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B007E3-3B1B-F3B7-334B-8B3F93314D62}"/>
              </a:ext>
            </a:extLst>
          </p:cNvPr>
          <p:cNvSpPr/>
          <p:nvPr/>
        </p:nvSpPr>
        <p:spPr>
          <a:xfrm>
            <a:off x="6241408" y="6269518"/>
            <a:ext cx="4588778" cy="2233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사용기한</a:t>
            </a:r>
            <a:r>
              <a:rPr lang="en-US" altLang="ko-KR" sz="1200" dirty="0">
                <a:solidFill>
                  <a:srgbClr val="FF0000"/>
                </a:solidFill>
              </a:rPr>
              <a:t>: 2023</a:t>
            </a:r>
            <a:r>
              <a:rPr lang="ko-KR" altLang="en-US" sz="1200" dirty="0">
                <a:solidFill>
                  <a:srgbClr val="FF0000"/>
                </a:solidFill>
              </a:rPr>
              <a:t>년 </a:t>
            </a:r>
            <a:r>
              <a:rPr lang="en-US" altLang="ko-KR" sz="1200" dirty="0">
                <a:solidFill>
                  <a:srgbClr val="FF0000"/>
                </a:solidFill>
              </a:rPr>
              <a:t>12</a:t>
            </a:r>
            <a:r>
              <a:rPr lang="ko-KR" altLang="en-US" sz="1200" dirty="0">
                <a:solidFill>
                  <a:srgbClr val="FF0000"/>
                </a:solidFill>
              </a:rPr>
              <a:t>월 </a:t>
            </a:r>
            <a:r>
              <a:rPr lang="en-US" altLang="ko-KR" sz="1200" dirty="0">
                <a:solidFill>
                  <a:srgbClr val="FF0000"/>
                </a:solidFill>
              </a:rPr>
              <a:t>31</a:t>
            </a:r>
            <a:r>
              <a:rPr lang="ko-KR" altLang="en-US" sz="1200" dirty="0">
                <a:solidFill>
                  <a:srgbClr val="FF0000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83400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416E-1591-390F-4EB6-9E4FB1B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5-1.</a:t>
            </a:r>
            <a:r>
              <a:rPr lang="ko-KR" altLang="en-US" dirty="0"/>
              <a:t> 인증실패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065E-C23B-6B62-F27C-49A9641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263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제품키의 사용기한이 만료된 경우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EE76F-FBFE-0B7D-29F3-220374E20223}"/>
              </a:ext>
            </a:extLst>
          </p:cNvPr>
          <p:cNvSpPr/>
          <p:nvPr/>
        </p:nvSpPr>
        <p:spPr>
          <a:xfrm>
            <a:off x="3396460" y="3120706"/>
            <a:ext cx="5429839" cy="3270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73645D3-C92E-2DD5-BC21-1C2BCBEC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40804"/>
              </p:ext>
            </p:extLst>
          </p:nvPr>
        </p:nvGraphicFramePr>
        <p:xfrm>
          <a:off x="3989896" y="4536115"/>
          <a:ext cx="4242966" cy="42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66">
                  <a:extLst>
                    <a:ext uri="{9D8B030D-6E8A-4147-A177-3AD203B41FA5}">
                      <a16:colId xmlns:a16="http://schemas.microsoft.com/office/drawing/2014/main" val="188779620"/>
                    </a:ext>
                  </a:extLst>
                </a:gridCol>
              </a:tblGrid>
              <a:tr h="424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: info@naver.com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1348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B007E3-3B1B-F3B7-334B-8B3F93314D62}"/>
              </a:ext>
            </a:extLst>
          </p:cNvPr>
          <p:cNvSpPr/>
          <p:nvPr/>
        </p:nvSpPr>
        <p:spPr>
          <a:xfrm>
            <a:off x="3816991" y="3355596"/>
            <a:ext cx="4588778" cy="63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제품키의 사용자기한이 만료되었습니다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관리자에게 문의해주세요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A6E45-6F3D-7579-0971-7ED97E694C80}"/>
              </a:ext>
            </a:extLst>
          </p:cNvPr>
          <p:cNvSpPr/>
          <p:nvPr/>
        </p:nvSpPr>
        <p:spPr>
          <a:xfrm>
            <a:off x="5143849" y="5280716"/>
            <a:ext cx="1904301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연장 문의</a:t>
            </a:r>
          </a:p>
        </p:txBody>
      </p:sp>
    </p:spTree>
    <p:extLst>
      <p:ext uri="{BB962C8B-B14F-4D97-AF65-F5344CB8AC3E}">
        <p14:creationId xmlns:p14="http://schemas.microsoft.com/office/powerpoint/2010/main" val="7358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416E-1591-390F-4EB6-9E4FB1BA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5-2.</a:t>
            </a:r>
            <a:r>
              <a:rPr lang="ko-KR" altLang="en-US" dirty="0"/>
              <a:t> 인증실패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065E-C23B-6B62-F27C-49A96415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52263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사용자 기기고유번호가 등록된 것과 다를 때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제품키가 유효하지 않을 때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8EE76F-FBFE-0B7D-29F3-220374E20223}"/>
              </a:ext>
            </a:extLst>
          </p:cNvPr>
          <p:cNvSpPr/>
          <p:nvPr/>
        </p:nvSpPr>
        <p:spPr>
          <a:xfrm>
            <a:off x="3396460" y="3120706"/>
            <a:ext cx="5429839" cy="3270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73645D3-C92E-2DD5-BC21-1C2BCBECA884}"/>
              </a:ext>
            </a:extLst>
          </p:cNvPr>
          <p:cNvGraphicFramePr>
            <a:graphicFrameLocks noGrp="1"/>
          </p:cNvGraphicFramePr>
          <p:nvPr/>
        </p:nvGraphicFramePr>
        <p:xfrm>
          <a:off x="3989896" y="4536115"/>
          <a:ext cx="4242966" cy="42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66">
                  <a:extLst>
                    <a:ext uri="{9D8B030D-6E8A-4147-A177-3AD203B41FA5}">
                      <a16:colId xmlns:a16="http://schemas.microsoft.com/office/drawing/2014/main" val="188779620"/>
                    </a:ext>
                  </a:extLst>
                </a:gridCol>
              </a:tblGrid>
              <a:tr h="424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: info@naver.com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1348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8B007E3-3B1B-F3B7-334B-8B3F93314D62}"/>
              </a:ext>
            </a:extLst>
          </p:cNvPr>
          <p:cNvSpPr/>
          <p:nvPr/>
        </p:nvSpPr>
        <p:spPr>
          <a:xfrm>
            <a:off x="3816991" y="3355596"/>
            <a:ext cx="4588778" cy="6375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인증에 문제가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관리자에게 문의해주세요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A6E45-6F3D-7579-0971-7ED97E694C80}"/>
              </a:ext>
            </a:extLst>
          </p:cNvPr>
          <p:cNvSpPr/>
          <p:nvPr/>
        </p:nvSpPr>
        <p:spPr>
          <a:xfrm>
            <a:off x="5143849" y="5280716"/>
            <a:ext cx="1904301" cy="43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문의</a:t>
            </a:r>
          </a:p>
        </p:txBody>
      </p:sp>
    </p:spTree>
    <p:extLst>
      <p:ext uri="{BB962C8B-B14F-4D97-AF65-F5344CB8AC3E}">
        <p14:creationId xmlns:p14="http://schemas.microsoft.com/office/powerpoint/2010/main" val="286975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E215-3FA2-9AB6-B3D9-F6EE9646A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인증 </a:t>
            </a:r>
            <a:br>
              <a:rPr lang="en-US" altLang="ko-KR" dirty="0"/>
            </a:br>
            <a:r>
              <a:rPr lang="ko-KR" altLang="en-US" dirty="0"/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1EEAC-6F62-EE0B-9B66-7C70A79F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96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2023-06-07</a:t>
            </a:r>
            <a:br>
              <a:rPr lang="en-US" altLang="ko-KR" dirty="0"/>
            </a:br>
            <a:r>
              <a:rPr lang="ko-KR" altLang="en-US" dirty="0"/>
              <a:t>콘솔워크</a:t>
            </a:r>
          </a:p>
        </p:txBody>
      </p:sp>
    </p:spTree>
    <p:extLst>
      <p:ext uri="{BB962C8B-B14F-4D97-AF65-F5344CB8AC3E}">
        <p14:creationId xmlns:p14="http://schemas.microsoft.com/office/powerpoint/2010/main" val="175979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384</Words>
  <Application>Microsoft Office PowerPoint</Application>
  <PresentationFormat>와이드스크린</PresentationFormat>
  <Paragraphs>136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티스토리 변환기 프로그램 인증 방식 시나리오</vt:lpstr>
      <vt:lpstr>1. 제품키 최초 관리자 화면</vt:lpstr>
      <vt:lpstr>2. 기기수 2개 제품키 구매가 일어남</vt:lpstr>
      <vt:lpstr>3. 고객 기기 1회 등록시</vt:lpstr>
      <vt:lpstr>3. 고객 기기 2회 등록시</vt:lpstr>
      <vt:lpstr>4. 등록 완료 후 화면</vt:lpstr>
      <vt:lpstr>5-1. 인증실패</vt:lpstr>
      <vt:lpstr>5-2. 인증실패</vt:lpstr>
      <vt:lpstr>프로그램 인증  기술 구현</vt:lpstr>
      <vt:lpstr>기본 테이블</vt:lpstr>
      <vt:lpstr>Rest api – fast api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티스토리 변환기 프로그램 인증 방식</dc:title>
  <dc:creator>이단비</dc:creator>
  <cp:lastModifiedBy>이단비</cp:lastModifiedBy>
  <cp:revision>127</cp:revision>
  <dcterms:created xsi:type="dcterms:W3CDTF">2023-06-01T07:13:25Z</dcterms:created>
  <dcterms:modified xsi:type="dcterms:W3CDTF">2023-06-07T00:11:16Z</dcterms:modified>
</cp:coreProperties>
</file>