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8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3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3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8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8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3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8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BBD0-7250-4D69-97E6-246CCD004A1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CDC2-53EA-4584-9639-DD3C95742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22787" y="-1001404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DS221-01</a:t>
            </a:r>
            <a:r>
              <a:rPr lang="ko-KR" altLang="en-US" dirty="0" smtClean="0"/>
              <a:t>주 과제</a:t>
            </a:r>
            <a:r>
              <a:rPr lang="en-US" altLang="ko-KR" dirty="0" smtClean="0"/>
              <a:t>-v05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723535" y="2392671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2018125054 </a:t>
            </a:r>
            <a:r>
              <a:rPr lang="ko-KR" altLang="en-US" dirty="0" smtClean="0"/>
              <a:t>이해찬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533832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-151096"/>
            <a:ext cx="8222109" cy="1217836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/>
              <a:t>과제 내용</a:t>
            </a:r>
            <a:endParaRPr lang="en-US" altLang="ko-KR" sz="4400" dirty="0" smtClean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948" y="1586853"/>
            <a:ext cx="11618452" cy="33786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ㅇ</a:t>
            </a:r>
            <a:r>
              <a:rPr lang="ko-KR" altLang="en-US" dirty="0" err="1" smtClean="0"/>
              <a:t>주제</a:t>
            </a:r>
            <a:r>
              <a:rPr lang="en-US" altLang="ko-KR" dirty="0" smtClean="0"/>
              <a:t> </a:t>
            </a:r>
          </a:p>
          <a:p>
            <a:pPr lvl="1" algn="l"/>
            <a:r>
              <a:rPr lang="ko-KR" altLang="en-US" dirty="0" smtClean="0"/>
              <a:t>개인 정보를 기반으로 선호 정당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후보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예측 </a:t>
            </a:r>
            <a:endParaRPr lang="en-US" altLang="ko-KR" dirty="0" smtClean="0"/>
          </a:p>
          <a:p>
            <a:pPr lvl="1" algn="l"/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별점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정당에 대한 선호도를 기반으로 해당 정당을 뽑았는지 </a:t>
            </a:r>
            <a:r>
              <a:rPr lang="en-US" altLang="ko-KR" dirty="0" smtClean="0"/>
              <a:t>True, False</a:t>
            </a:r>
            <a:r>
              <a:rPr lang="ko-KR" altLang="en-US" dirty="0" smtClean="0"/>
              <a:t>값을 예측</a:t>
            </a:r>
            <a:endParaRPr lang="en-US" altLang="ko-KR" dirty="0" smtClean="0"/>
          </a:p>
          <a:p>
            <a:pPr lvl="1" algn="l"/>
            <a:endParaRPr lang="en-US" altLang="ko-KR" dirty="0" smtClean="0"/>
          </a:p>
          <a:p>
            <a:pPr algn="l"/>
            <a:r>
              <a:rPr lang="ko-KR" altLang="en-US" dirty="0" smtClean="0"/>
              <a:t>이러한 예측이 가능한 이유를 간단히 기술</a:t>
            </a:r>
            <a:endParaRPr lang="en-US" altLang="ko-KR" dirty="0" smtClean="0"/>
          </a:p>
          <a:p>
            <a:pPr algn="l"/>
            <a:r>
              <a:rPr lang="en-US" altLang="ko-KR" sz="3200" dirty="0" smtClean="0"/>
              <a:t>   </a:t>
            </a:r>
            <a:r>
              <a:rPr lang="ko-KR" altLang="en-US" sz="2000" dirty="0" err="1" smtClean="0"/>
              <a:t>군집된</a:t>
            </a:r>
            <a:r>
              <a:rPr lang="ko-KR" altLang="en-US" sz="2000" dirty="0" smtClean="0"/>
              <a:t> 여러 데이터의 평균값을 내어보면 해당 사람이 정당을 뽑을지 </a:t>
            </a:r>
            <a:r>
              <a:rPr lang="ko-KR" altLang="en-US" sz="2000" dirty="0" err="1" smtClean="0"/>
              <a:t>안뽑을지</a:t>
            </a:r>
            <a:r>
              <a:rPr lang="ko-KR" altLang="en-US" sz="2000" dirty="0" smtClean="0"/>
              <a:t> 예측할 수 있음</a:t>
            </a:r>
            <a:endParaRPr lang="en-US" altLang="ko-KR" sz="20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243546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9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174171"/>
            <a:ext cx="8222109" cy="1217836"/>
          </a:xfrm>
        </p:spPr>
        <p:txBody>
          <a:bodyPr/>
          <a:lstStyle/>
          <a:p>
            <a:pPr algn="l"/>
            <a:r>
              <a:rPr lang="ko-KR" altLang="en-US" dirty="0" smtClean="0"/>
              <a:t>과제 내용</a:t>
            </a:r>
            <a:endParaRPr lang="en-US" altLang="ko-KR" dirty="0" smtClean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948" y="1817483"/>
            <a:ext cx="11281902" cy="3378631"/>
          </a:xfrm>
        </p:spPr>
        <p:txBody>
          <a:bodyPr>
            <a:normAutofit/>
          </a:bodyPr>
          <a:lstStyle/>
          <a:p>
            <a:pPr marL="421479" lvl="1" indent="-342900" algn="l">
              <a:buFont typeface="+mj-lt"/>
              <a:buAutoNum type="arabicPeriod"/>
            </a:pPr>
            <a:r>
              <a:rPr lang="ko-KR" altLang="en-US" sz="3200" dirty="0" smtClean="0"/>
              <a:t>패턴 을 제안 </a:t>
            </a:r>
            <a:endParaRPr lang="en-US" altLang="ko-KR" sz="3200" dirty="0" smtClean="0"/>
          </a:p>
          <a:p>
            <a:pPr lvl="2" algn="l"/>
            <a:r>
              <a:rPr lang="en-US" altLang="ko-KR" sz="2800" dirty="0" smtClean="0"/>
              <a:t>1</a:t>
            </a:r>
            <a:r>
              <a:rPr lang="ko-KR" altLang="en-US" sz="2800" dirty="0" smtClean="0"/>
              <a:t>개의 </a:t>
            </a:r>
            <a:r>
              <a:rPr lang="ko-KR" altLang="en-US" sz="2800" dirty="0" err="1" smtClean="0"/>
              <a:t>목표변수</a:t>
            </a:r>
            <a:r>
              <a:rPr lang="en-US" altLang="ko-KR" sz="2800" dirty="0" smtClean="0"/>
              <a:t>, 3 </a:t>
            </a:r>
            <a:r>
              <a:rPr lang="ko-KR" altLang="en-US" sz="2800" dirty="0" smtClean="0"/>
              <a:t>개 이상의 예측변수 </a:t>
            </a:r>
            <a:endParaRPr lang="en-US" altLang="ko-KR" sz="2800" dirty="0" smtClean="0"/>
          </a:p>
          <a:p>
            <a:pPr lvl="2" algn="l"/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명목형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수치형</a:t>
            </a:r>
            <a:r>
              <a:rPr lang="ko-KR" altLang="en-US" sz="2800" dirty="0" smtClean="0"/>
              <a:t> 포함</a:t>
            </a:r>
            <a:r>
              <a:rPr lang="en-US" altLang="ko-KR" sz="2800" dirty="0" smtClean="0"/>
              <a:t>)</a:t>
            </a:r>
          </a:p>
          <a:p>
            <a:pPr lvl="2" algn="l"/>
            <a:r>
              <a:rPr lang="en-US" altLang="ko-KR" sz="2800" dirty="0" smtClean="0"/>
              <a:t>3 </a:t>
            </a:r>
            <a:r>
              <a:rPr lang="ko-KR" altLang="en-US" sz="2800" dirty="0" smtClean="0"/>
              <a:t>개 이상의 패턴</a:t>
            </a:r>
            <a:endParaRPr lang="en-US" altLang="ko-KR" sz="2800" dirty="0"/>
          </a:p>
          <a:p>
            <a:pPr lvl="2" algn="l"/>
            <a:r>
              <a:rPr lang="ko-KR" altLang="en-US" sz="2800" dirty="0" smtClean="0"/>
              <a:t>목표 변수 </a:t>
            </a: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뽑은여부</a:t>
            </a:r>
            <a:endParaRPr lang="en-US" altLang="ko-KR" sz="2800" dirty="0"/>
          </a:p>
          <a:p>
            <a:pPr lvl="2" algn="l"/>
            <a:r>
              <a:rPr lang="ko-KR" altLang="en-US" sz="2800" dirty="0" err="1" smtClean="0"/>
              <a:t>명목형</a:t>
            </a:r>
            <a:r>
              <a:rPr lang="ko-KR" altLang="en-US" sz="2800" dirty="0" smtClean="0"/>
              <a:t> 변수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성별</a:t>
            </a:r>
            <a:endParaRPr lang="en-US" altLang="ko-KR" sz="2800" dirty="0" smtClean="0"/>
          </a:p>
          <a:p>
            <a:pPr lvl="2" algn="l"/>
            <a:r>
              <a:rPr lang="ko-KR" altLang="en-US" sz="2800" dirty="0" err="1" smtClean="0"/>
              <a:t>수치형</a:t>
            </a:r>
            <a:r>
              <a:rPr lang="ko-KR" altLang="en-US" sz="2800" dirty="0" smtClean="0"/>
              <a:t> 변수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나이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별점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선호도</a:t>
            </a:r>
            <a:endParaRPr lang="en-US" altLang="ko-KR" sz="2800" dirty="0" smtClean="0"/>
          </a:p>
          <a:p>
            <a:pPr lvl="2" algn="l"/>
            <a:endParaRPr lang="en-US" altLang="ko-KR" sz="2800" dirty="0" smtClean="0"/>
          </a:p>
          <a:p>
            <a:pPr lvl="2" algn="l"/>
            <a:endParaRPr lang="en-US" altLang="ko-KR" sz="28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533832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34" t="22817" r="53204" b="19564"/>
          <a:stretch/>
        </p:blipFill>
        <p:spPr>
          <a:xfrm>
            <a:off x="7965621" y="941615"/>
            <a:ext cx="3788229" cy="5268685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471948" y="5196114"/>
            <a:ext cx="11281902" cy="337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579" lvl="1" algn="l"/>
            <a:r>
              <a:rPr lang="en-US" altLang="ko-KR" sz="3200" dirty="0" smtClean="0"/>
              <a:t>2. </a:t>
            </a:r>
            <a:r>
              <a:rPr lang="ko-KR" altLang="en-US" sz="3200" dirty="0" smtClean="0"/>
              <a:t>패턴에 따라 데이터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표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생성 </a:t>
            </a:r>
            <a:endParaRPr lang="en-US" altLang="ko-KR" sz="3200" dirty="0" smtClean="0"/>
          </a:p>
          <a:p>
            <a:pPr lvl="2" algn="l"/>
            <a:r>
              <a:rPr lang="en-US" altLang="ko-KR" sz="2800" dirty="0" smtClean="0"/>
              <a:t>10 records</a:t>
            </a:r>
            <a:r>
              <a:rPr lang="ko-KR" altLang="en-US" sz="2800" dirty="0" smtClean="0"/>
              <a:t>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생성 </a:t>
            </a:r>
            <a:r>
              <a:rPr lang="en-US" altLang="ko-KR" sz="2800" dirty="0" smtClean="0"/>
              <a:t> excel</a:t>
            </a:r>
            <a:r>
              <a:rPr lang="ko-KR" altLang="en-US" sz="2800" dirty="0" smtClean="0"/>
              <a:t>파일에 저장 </a:t>
            </a:r>
            <a:endParaRPr lang="en-US" altLang="ko-KR" sz="2800" dirty="0" smtClean="0"/>
          </a:p>
          <a:p>
            <a:pPr lvl="2" algn="l"/>
            <a:endParaRPr lang="en-US" altLang="ko-KR" sz="2800" dirty="0" smtClean="0"/>
          </a:p>
          <a:p>
            <a:pPr lvl="2" algn="l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46223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174171"/>
            <a:ext cx="8222109" cy="1217836"/>
          </a:xfrm>
        </p:spPr>
        <p:txBody>
          <a:bodyPr/>
          <a:lstStyle/>
          <a:p>
            <a:pPr algn="l"/>
            <a:r>
              <a:rPr lang="ko-KR" altLang="en-US" dirty="0" smtClean="0"/>
              <a:t>과제 내용</a:t>
            </a:r>
            <a:endParaRPr lang="en-US" altLang="ko-KR" dirty="0" smtClean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948" y="1817483"/>
            <a:ext cx="11281902" cy="3378631"/>
          </a:xfrm>
        </p:spPr>
        <p:txBody>
          <a:bodyPr>
            <a:normAutofit/>
          </a:bodyPr>
          <a:lstStyle/>
          <a:p>
            <a:pPr marL="78579" lvl="1" algn="l"/>
            <a:r>
              <a:rPr lang="en-US" altLang="ko-KR" sz="3200" dirty="0" smtClean="0"/>
              <a:t>3. </a:t>
            </a:r>
            <a:r>
              <a:rPr lang="ko-KR" altLang="en-US" sz="3200" dirty="0" smtClean="0"/>
              <a:t>패턴을 기반으로 </a:t>
            </a:r>
            <a:endParaRPr lang="en-US" altLang="ko-KR" sz="3200" dirty="0" smtClean="0"/>
          </a:p>
          <a:p>
            <a:pPr marL="78579" lvl="1" algn="l"/>
            <a:r>
              <a:rPr lang="en-US" altLang="ko-KR" sz="3200" dirty="0" smtClean="0"/>
              <a:t>  R </a:t>
            </a:r>
            <a:r>
              <a:rPr lang="ko-KR" altLang="en-US" sz="3200" dirty="0" smtClean="0"/>
              <a:t>및 </a:t>
            </a:r>
            <a:r>
              <a:rPr lang="en-US" altLang="ko-KR" sz="3200" dirty="0" smtClean="0"/>
              <a:t>lm</a:t>
            </a:r>
            <a:r>
              <a:rPr lang="ko-KR" altLang="en-US" sz="3200" dirty="0" smtClean="0"/>
              <a:t>으로 회귀 예측 모델 작성   </a:t>
            </a:r>
            <a:endParaRPr lang="en-US" altLang="ko-KR" sz="3200" dirty="0" smtClean="0"/>
          </a:p>
          <a:p>
            <a:pPr marL="78579" lvl="1" algn="l"/>
            <a:r>
              <a:rPr lang="en-US" altLang="ko-KR" sz="3200" dirty="0" smtClean="0"/>
              <a:t>4. </a:t>
            </a:r>
            <a:r>
              <a:rPr lang="ko-KR" altLang="en-US" sz="3200" dirty="0" smtClean="0"/>
              <a:t>데이터를 읽고 예측 모델을 적용하여 테스트</a:t>
            </a:r>
            <a:endParaRPr lang="en-US" altLang="ko-KR" sz="32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533832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822" t="11868" r="34545" b="66154"/>
          <a:stretch/>
        </p:blipFill>
        <p:spPr>
          <a:xfrm>
            <a:off x="2963830" y="3506798"/>
            <a:ext cx="8985505" cy="29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9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-151096"/>
            <a:ext cx="8222109" cy="1217836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/>
              <a:t>과제 내용</a:t>
            </a:r>
            <a:endParaRPr lang="en-US" altLang="ko-KR" sz="4400" dirty="0" smtClean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948" y="1586853"/>
            <a:ext cx="11618452" cy="33786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출력</a:t>
            </a:r>
            <a:endParaRPr lang="en-US" altLang="ko-KR" sz="20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243546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1648" r="36714"/>
          <a:stretch/>
        </p:blipFill>
        <p:spPr>
          <a:xfrm>
            <a:off x="1791647" y="2271542"/>
            <a:ext cx="8979054" cy="3721937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471948" y="5308788"/>
            <a:ext cx="11618452" cy="337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7000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948" y="-151096"/>
            <a:ext cx="8222109" cy="1217836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/>
              <a:t>과제 내용</a:t>
            </a:r>
            <a:endParaRPr lang="en-US" altLang="ko-KR" sz="4400" dirty="0" smtClean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948" y="1586853"/>
            <a:ext cx="11618452" cy="475589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/>
              <a:t>예측변수 선정 </a:t>
            </a:r>
            <a:endParaRPr lang="en-US" altLang="ko-KR" dirty="0" smtClean="0"/>
          </a:p>
          <a:p>
            <a:pPr lvl="1" algn="l"/>
            <a:r>
              <a:rPr lang="en-US" altLang="ko-KR" dirty="0" smtClean="0"/>
              <a:t>Q. </a:t>
            </a:r>
            <a:r>
              <a:rPr lang="ko-KR" altLang="en-US" dirty="0" smtClean="0"/>
              <a:t>예측변수 값을 포함한 데이터를 적법하게 얻을 수 있겠는지 설명하라</a:t>
            </a:r>
            <a:r>
              <a:rPr lang="en-US" altLang="ko-KR" dirty="0" smtClean="0"/>
              <a:t>.</a:t>
            </a:r>
          </a:p>
          <a:p>
            <a:pPr lvl="1" algn="l"/>
            <a:r>
              <a:rPr lang="ko-KR" altLang="en-US" dirty="0" smtClean="0"/>
              <a:t>어떠한 방법으로 얻을 수 있겠는가</a:t>
            </a:r>
            <a:r>
              <a:rPr lang="en-US" altLang="ko-KR" dirty="0" smtClean="0"/>
              <a:t>?</a:t>
            </a:r>
          </a:p>
          <a:p>
            <a:pPr lvl="1" algn="l"/>
            <a:endParaRPr lang="en-US" altLang="ko-KR" dirty="0" smtClean="0"/>
          </a:p>
          <a:p>
            <a:pPr lvl="1" algn="l"/>
            <a:r>
              <a:rPr lang="en-US" altLang="ko-KR" dirty="0" smtClean="0"/>
              <a:t>A. 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적법적으로</a:t>
            </a:r>
            <a:r>
              <a:rPr lang="ko-KR" altLang="en-US" dirty="0" smtClean="0"/>
              <a:t> 얻는 것은 힘들 것 같다</a:t>
            </a:r>
            <a:r>
              <a:rPr lang="en-US" altLang="ko-KR" dirty="0" smtClean="0"/>
              <a:t>. </a:t>
            </a:r>
          </a:p>
          <a:p>
            <a:pPr lvl="1" algn="l"/>
            <a:r>
              <a:rPr lang="ko-KR" altLang="en-US" dirty="0" err="1" smtClean="0"/>
              <a:t>이사람이</a:t>
            </a:r>
            <a:r>
              <a:rPr lang="ko-KR" altLang="en-US" dirty="0" smtClean="0"/>
              <a:t> 몇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해당정당을</a:t>
            </a:r>
            <a:r>
              <a:rPr lang="ko-KR" altLang="en-US" dirty="0" smtClean="0"/>
              <a:t> 지지하는지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해당 정당에 대한 </a:t>
            </a:r>
            <a:r>
              <a:rPr lang="ko-KR" altLang="en-US" dirty="0" err="1" smtClean="0"/>
              <a:t>별점을</a:t>
            </a:r>
            <a:r>
              <a:rPr lang="ko-KR" altLang="en-US" dirty="0" smtClean="0"/>
              <a:t> 개개인마다 얻는 것은 </a:t>
            </a:r>
            <a:r>
              <a:rPr lang="ko-KR" altLang="en-US" dirty="0" smtClean="0"/>
              <a:t>힘들 것</a:t>
            </a:r>
            <a:endParaRPr lang="en-US" altLang="ko-KR" dirty="0"/>
          </a:p>
          <a:p>
            <a:pPr lvl="1" algn="l"/>
            <a:endParaRPr lang="en-US" altLang="ko-KR" dirty="0" smtClean="0"/>
          </a:p>
          <a:p>
            <a:pPr algn="l"/>
            <a:r>
              <a:rPr lang="ko-KR" altLang="en-US" dirty="0" err="1" smtClean="0"/>
              <a:t>예측모델의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pPr lvl="1" algn="l"/>
            <a:r>
              <a:rPr lang="en-US" altLang="ko-KR" dirty="0" smtClean="0"/>
              <a:t>Q. </a:t>
            </a:r>
            <a:r>
              <a:rPr lang="ko-KR" altLang="en-US" dirty="0" err="1" smtClean="0"/>
              <a:t>예측모델의</a:t>
            </a:r>
            <a:r>
              <a:rPr lang="ko-KR" altLang="en-US" dirty="0" smtClean="0"/>
              <a:t> 가치는</a:t>
            </a:r>
            <a:r>
              <a:rPr lang="en-US" altLang="ko-KR" dirty="0" smtClean="0"/>
              <a:t>?</a:t>
            </a:r>
            <a:r>
              <a:rPr lang="ko-KR" altLang="en-US" dirty="0" smtClean="0"/>
              <a:t> 공익적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금전적 가치를 설명하라</a:t>
            </a:r>
            <a:r>
              <a:rPr lang="en-US" altLang="ko-KR" dirty="0" smtClean="0"/>
              <a:t>.</a:t>
            </a:r>
          </a:p>
          <a:p>
            <a:pPr lvl="1" algn="l"/>
            <a:r>
              <a:rPr lang="en-US" altLang="ko-KR" dirty="0" smtClean="0"/>
              <a:t>A. </a:t>
            </a:r>
            <a:r>
              <a:rPr lang="ko-KR" altLang="en-US" dirty="0" smtClean="0"/>
              <a:t>해당 정당에 대한 지지율이 아닌 상품에 대한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브랜드에 대한 </a:t>
            </a:r>
            <a:r>
              <a:rPr lang="ko-KR" altLang="en-US" dirty="0" err="1" smtClean="0"/>
              <a:t>나이대별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성별별</a:t>
            </a:r>
            <a:r>
              <a:rPr lang="ko-KR" altLang="en-US" dirty="0" smtClean="0"/>
              <a:t> 정보를 얻어서 </a:t>
            </a:r>
            <a:r>
              <a:rPr lang="ko-KR" altLang="en-US" dirty="0" err="1" smtClean="0"/>
              <a:t>간략화</a:t>
            </a:r>
            <a:r>
              <a:rPr lang="ko-KR" altLang="en-US" dirty="0" smtClean="0"/>
              <a:t> 하여 얻는다면 해당 브랜드나 상품이 보완해야 할 타겟 및 정보를 알 수 있을 것</a:t>
            </a:r>
            <a:endParaRPr lang="en-US" altLang="ko-KR" dirty="0" smtClean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948" y="1243546"/>
            <a:ext cx="1041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471948" y="5308788"/>
            <a:ext cx="11618452" cy="337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0135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234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DS221-01주 과제-v05</vt:lpstr>
      <vt:lpstr>과제 내용</vt:lpstr>
      <vt:lpstr>과제 내용</vt:lpstr>
      <vt:lpstr>과제 내용</vt:lpstr>
      <vt:lpstr>과제 내용</vt:lpstr>
      <vt:lpstr>과제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DS221-01주 과제-v05</dc:title>
  <dc:creator>이해찬</dc:creator>
  <cp:lastModifiedBy>이해찬</cp:lastModifiedBy>
  <cp:revision>8</cp:revision>
  <dcterms:created xsi:type="dcterms:W3CDTF">2022-03-03T15:19:23Z</dcterms:created>
  <dcterms:modified xsi:type="dcterms:W3CDTF">2022-03-06T15:17:39Z</dcterms:modified>
</cp:coreProperties>
</file>