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9" r:id="rId2"/>
    <p:sldId id="415" r:id="rId3"/>
    <p:sldId id="395" r:id="rId4"/>
    <p:sldId id="412" r:id="rId5"/>
    <p:sldId id="411" r:id="rId6"/>
    <p:sldId id="413" r:id="rId7"/>
    <p:sldId id="414" r:id="rId8"/>
    <p:sldId id="416" r:id="rId9"/>
    <p:sldId id="417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5"/>
    <a:srgbClr val="FFFAEB"/>
    <a:srgbClr val="FFF9E7"/>
    <a:srgbClr val="FFF5D9"/>
    <a:srgbClr val="FF6600"/>
    <a:srgbClr val="993300"/>
    <a:srgbClr val="CC6600"/>
    <a:srgbClr val="FF9933"/>
    <a:srgbClr val="EBA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83196" autoAdjust="0"/>
  </p:normalViewPr>
  <p:slideViewPr>
    <p:cSldViewPr>
      <p:cViewPr varScale="1">
        <p:scale>
          <a:sx n="66" d="100"/>
          <a:sy n="66" d="100"/>
        </p:scale>
        <p:origin x="16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r">
              <a:defRPr sz="1300"/>
            </a:lvl1pPr>
          </a:lstStyle>
          <a:p>
            <a:fld id="{5DD5AAEC-82CA-4413-9978-6F29CC2A4504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4999" cy="356197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r">
              <a:defRPr sz="1300"/>
            </a:lvl1pPr>
          </a:lstStyle>
          <a:p>
            <a:fld id="{1A07BCEF-3330-4B34-9F65-1C76AE953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93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6198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6198"/>
          </a:xfrm>
          <a:prstGeom prst="rect">
            <a:avLst/>
          </a:prstGeom>
        </p:spPr>
        <p:txBody>
          <a:bodyPr vert="horz" lIns="99036" tIns="49517" rIns="99036" bIns="49517" rtlCol="0"/>
          <a:lstStyle>
            <a:lvl1pPr algn="r">
              <a:defRPr sz="1300"/>
            </a:lvl1pPr>
          </a:lstStyle>
          <a:p>
            <a:fld id="{45D8D1C6-18C1-42E4-895A-C53301575F77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9000"/>
            <a:ext cx="3192463" cy="239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7" rIns="99036" bIns="495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9036" tIns="49517" rIns="99036" bIns="4951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6197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</p:spPr>
        <p:txBody>
          <a:bodyPr vert="horz" lIns="99036" tIns="49517" rIns="99036" bIns="49517" rtlCol="0" anchor="b"/>
          <a:lstStyle>
            <a:lvl1pPr algn="r">
              <a:defRPr sz="1300"/>
            </a:lvl1pPr>
          </a:lstStyle>
          <a:p>
            <a:fld id="{F87B40A7-43F4-40F7-BAAA-D7683842C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56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B40A7-43F4-40F7-BAAA-D7683842C7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7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038C3-7E10-4238-BFA2-2C3862C860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665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0072F-D01A-4236-B180-A6110C7E6B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08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21632-9DD5-40CF-8A0D-9AF457E831C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748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>
            <a:lvl1pPr algn="l">
              <a:defRPr sz="32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03B4D-CE31-4967-B653-0DB359703C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3C6DD-3394-43F4-83CE-EAE1B61CA0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78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9B742-643C-4685-AB78-81F40B5366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68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E1CC7-2183-4600-89AE-6753055BC0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93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EC440-2EDE-4BCB-BB1F-9F6926C7570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3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C25EA-BC51-4C4D-99CF-F0F3F4D7EA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4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84EF3-EFF8-4DA6-83F6-993CD64504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17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19AA7-D498-4763-A121-4277C26EFE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36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ko-KR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aseline="0">
                <a:ea typeface="굴림" panose="020B0600000101010101" pitchFamily="50" charset="-127"/>
              </a:defRPr>
            </a:lvl1pPr>
          </a:lstStyle>
          <a:p>
            <a:endParaRPr lang="en-US" altLang="ko-KR" dirty="0" smtClean="0"/>
          </a:p>
          <a:p>
            <a:fld id="{47C5022D-0585-42D8-A33B-369826B59BC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kyobobook.co.kr/search/SearchKorbookMain.jsp?vPstrCategory=KOR&amp;vPoutSearch=1&amp;vPpubCD=16136&amp;vPsKeywordInfo=&#54620;&#54000;&#48120;&#46356;&#50612;" TargetMode="External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Predictive-Analytics-Data-Mining-RapidMiner/dp/B01FKU9RLM/ref=sr_1_3?ie=UTF8&amp;qid=1512442657&amp;sr=8-3&amp;keywords=kotu+vijay" TargetMode="External"/><Relationship Id="rId5" Type="http://schemas.openxmlformats.org/officeDocument/2006/relationships/hyperlink" Target="https://www.amazon.com/s/ref=dp_byline_sr_book_1?ie=UTF8&amp;text=Vijay+Kotu;+Bala+Deshpande;&amp;search-alias=books&amp;field-author=Vijay+Kotu;+Bala+Deshpande;&amp;sort=relevancerank" TargetMode="External"/><Relationship Id="rId4" Type="http://schemas.openxmlformats.org/officeDocument/2006/relationships/hyperlink" Target="http://www.kyobobook.co.kr/product/detailViewKor.laf?ejkGb=KOR&amp;mallGb=KOR&amp;barcode=9788964212578&amp;orderClick=LAH&amp;K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min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1944216"/>
          </a:xfrm>
        </p:spPr>
        <p:txBody>
          <a:bodyPr/>
          <a:lstStyle/>
          <a:p>
            <a:r>
              <a:rPr lang="ko-KR" altLang="en-US" sz="6000" b="1" dirty="0" smtClean="0">
                <a:solidFill>
                  <a:schemeClr val="tx1"/>
                </a:solidFill>
                <a:cs typeface="DejaVu Sans" pitchFamily="34" charset="0"/>
              </a:rPr>
              <a:t>데이터 사이언스</a:t>
            </a:r>
            <a:r>
              <a:rPr lang="en-US" altLang="ko-KR" sz="6000" b="1" dirty="0" smtClean="0">
                <a:solidFill>
                  <a:schemeClr val="tx1"/>
                </a:solidFill>
                <a:cs typeface="DejaVu Sans" pitchFamily="34" charset="0"/>
              </a:rPr>
              <a:t/>
            </a:r>
            <a:br>
              <a:rPr lang="en-US" altLang="ko-KR" sz="6000" b="1" dirty="0" smtClean="0">
                <a:solidFill>
                  <a:schemeClr val="tx1"/>
                </a:solidFill>
                <a:cs typeface="DejaVu Sans" pitchFamily="34" charset="0"/>
              </a:rPr>
            </a:br>
            <a:r>
              <a:rPr lang="en-US" altLang="ko-KR" sz="6000" b="1" dirty="0" smtClean="0">
                <a:solidFill>
                  <a:schemeClr val="tx1"/>
                </a:solidFill>
                <a:cs typeface="DejaVu Sans" pitchFamily="34" charset="0"/>
              </a:rPr>
              <a:t>Data Science</a:t>
            </a:r>
            <a:r>
              <a:rPr lang="ko-KR" altLang="en-US" sz="6000" b="1" dirty="0" smtClean="0">
                <a:solidFill>
                  <a:schemeClr val="tx1"/>
                </a:solidFill>
                <a:cs typeface="DejaVu Sans" pitchFamily="34" charset="0"/>
              </a:rPr>
              <a:t> 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5182344"/>
            <a:ext cx="6400800" cy="622920"/>
          </a:xfrm>
        </p:spPr>
        <p:txBody>
          <a:bodyPr/>
          <a:lstStyle/>
          <a:p>
            <a:r>
              <a:rPr lang="en-US" altLang="ko-KR" dirty="0" smtClean="0"/>
              <a:t>Lecture </a:t>
            </a:r>
            <a:r>
              <a:rPr lang="en-US" altLang="ko-KR" dirty="0" smtClean="0"/>
              <a:t>Info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7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안내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 및 자료 </a:t>
            </a:r>
            <a:endParaRPr lang="en-US" altLang="ko-KR" dirty="0"/>
          </a:p>
          <a:p>
            <a:r>
              <a:rPr lang="ko-KR" altLang="en-US" dirty="0" smtClean="0"/>
              <a:t>도구 </a:t>
            </a:r>
            <a:r>
              <a:rPr lang="en-US" altLang="ko-KR" dirty="0" smtClean="0"/>
              <a:t>– Rapid Miner, (R, Python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강의 형식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플립러닝</a:t>
            </a:r>
            <a:endParaRPr lang="en-US" altLang="ko-KR" dirty="0" smtClean="0"/>
          </a:p>
          <a:p>
            <a:r>
              <a:rPr lang="ko-KR" altLang="en-US" dirty="0" smtClean="0"/>
              <a:t>성적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02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5915000" cy="5073427"/>
          </a:xfrm>
        </p:spPr>
        <p:txBody>
          <a:bodyPr/>
          <a:lstStyle/>
          <a:p>
            <a:r>
              <a:rPr lang="ko-KR" altLang="en-US" sz="2000" b="1" dirty="0"/>
              <a:t>데이터 과학 </a:t>
            </a:r>
            <a:r>
              <a:rPr lang="en-US" altLang="ko-KR" sz="2000" b="1" dirty="0"/>
              <a:t>RapidMiner</a:t>
            </a:r>
            <a:r>
              <a:rPr lang="ko-KR" altLang="en-US" sz="2000" b="1" dirty="0"/>
              <a:t>를 활용한 데이터 </a:t>
            </a:r>
            <a:r>
              <a:rPr lang="ko-KR" altLang="en-US" sz="2000" b="1" dirty="0" err="1"/>
              <a:t>마이닝</a:t>
            </a:r>
            <a:r>
              <a:rPr lang="ko-KR" altLang="en-US" sz="2000" b="1" dirty="0"/>
              <a:t> </a:t>
            </a:r>
          </a:p>
          <a:p>
            <a:pPr lvl="1"/>
            <a:r>
              <a:rPr lang="en-US" altLang="ko-KR" sz="1600" dirty="0"/>
              <a:t>Vijay </a:t>
            </a:r>
            <a:r>
              <a:rPr lang="en-US" altLang="ko-KR" sz="1600" dirty="0" err="1"/>
              <a:t>Kotu</a:t>
            </a:r>
            <a:r>
              <a:rPr lang="en-US" altLang="ko-KR" sz="1600" dirty="0"/>
              <a:t> , </a:t>
            </a:r>
            <a:r>
              <a:rPr lang="en-US" altLang="ko-KR" sz="1600" dirty="0" err="1"/>
              <a:t>Bala</a:t>
            </a:r>
            <a:r>
              <a:rPr lang="en-US" altLang="ko-KR" sz="1600" dirty="0"/>
              <a:t> Deshpande </a:t>
            </a:r>
            <a:r>
              <a:rPr lang="ko-KR" altLang="en-US" sz="1600" dirty="0"/>
              <a:t>지음 </a:t>
            </a:r>
            <a:r>
              <a:rPr lang="en-US" altLang="ko-KR" sz="1600" dirty="0"/>
              <a:t>| </a:t>
            </a:r>
            <a:r>
              <a:rPr lang="ko-KR" altLang="en-US" sz="1600" dirty="0" err="1"/>
              <a:t>권영옥</a:t>
            </a:r>
            <a:r>
              <a:rPr lang="en-US" altLang="ko-KR" sz="1600" dirty="0"/>
              <a:t>, </a:t>
            </a:r>
            <a:r>
              <a:rPr lang="ko-KR" altLang="en-US" sz="1600" dirty="0"/>
              <a:t>이정선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고재문</a:t>
            </a:r>
            <a:r>
              <a:rPr lang="en-US" altLang="ko-KR" sz="1600" dirty="0"/>
              <a:t>, </a:t>
            </a:r>
            <a:r>
              <a:rPr lang="ko-KR" altLang="en-US" sz="1600" dirty="0"/>
              <a:t>온승엽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한명묵</a:t>
            </a:r>
            <a:r>
              <a:rPr lang="ko-KR" altLang="en-US" sz="1600" dirty="0"/>
              <a:t> 옮김 </a:t>
            </a:r>
            <a:r>
              <a:rPr lang="en-US" altLang="ko-KR" sz="1600" dirty="0"/>
              <a:t>| </a:t>
            </a:r>
            <a:r>
              <a:rPr lang="ko-KR" altLang="en-US" sz="1600" dirty="0" err="1">
                <a:hlinkClick r:id="rId3"/>
              </a:rPr>
              <a:t>한티미디어</a:t>
            </a:r>
            <a:r>
              <a:rPr lang="ko-KR" altLang="en-US" sz="1600" dirty="0"/>
              <a:t> </a:t>
            </a:r>
            <a:r>
              <a:rPr lang="en-US" altLang="ko-KR" sz="1600" dirty="0"/>
              <a:t>| 2016</a:t>
            </a:r>
            <a:r>
              <a:rPr lang="ko-KR" altLang="en-US" sz="1600" dirty="0"/>
              <a:t>년 </a:t>
            </a:r>
            <a:r>
              <a:rPr lang="en-US" altLang="ko-KR" sz="1600" dirty="0"/>
              <a:t>04</a:t>
            </a:r>
            <a:r>
              <a:rPr lang="ko-KR" altLang="en-US" sz="1600" dirty="0"/>
              <a:t>월 </a:t>
            </a:r>
            <a:r>
              <a:rPr lang="en-US" altLang="ko-KR" sz="1600" dirty="0"/>
              <a:t>30</a:t>
            </a:r>
            <a:r>
              <a:rPr lang="ko-KR" altLang="en-US" sz="1600" dirty="0"/>
              <a:t>일 출간 </a:t>
            </a:r>
            <a:endParaRPr lang="en-US" altLang="ko-KR" sz="1600" dirty="0" smtClean="0"/>
          </a:p>
          <a:p>
            <a:pPr lvl="1"/>
            <a:r>
              <a:rPr lang="en-US" altLang="ko-KR" sz="1600" dirty="0" smtClean="0">
                <a:hlinkClick r:id="rId4"/>
              </a:rPr>
              <a:t>http</a:t>
            </a:r>
            <a:r>
              <a:rPr lang="en-US" altLang="ko-KR" sz="1600" dirty="0">
                <a:hlinkClick r:id="rId4"/>
              </a:rPr>
              <a:t>://www.kyobobook.co.kr/product/detailViewKor.laf?ejkGb=KOR&amp;mallGb=KOR&amp;barcode=9788964212578&amp;orderClick=LAH&amp;Kc</a:t>
            </a:r>
            <a:r>
              <a:rPr lang="en-US" altLang="ko-KR" sz="1600" dirty="0" smtClean="0"/>
              <a:t>=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Predictive </a:t>
            </a:r>
            <a:r>
              <a:rPr lang="en-US" altLang="ko-KR" sz="2000" b="1" dirty="0"/>
              <a:t>Analytics and Data Mining: Concepts and Practice with RapidMiner </a:t>
            </a:r>
            <a:endParaRPr lang="en-US" altLang="ko-KR" sz="2000" b="1" dirty="0" smtClean="0"/>
          </a:p>
          <a:p>
            <a:pPr lvl="1"/>
            <a:r>
              <a:rPr lang="en-US" altLang="ko-KR" sz="1600" dirty="0">
                <a:hlinkClick r:id="rId5"/>
              </a:rPr>
              <a:t>Vijay </a:t>
            </a:r>
            <a:r>
              <a:rPr lang="en-US" altLang="ko-KR" sz="1600" dirty="0" err="1">
                <a:hlinkClick r:id="rId5"/>
              </a:rPr>
              <a:t>Kotu</a:t>
            </a:r>
            <a:r>
              <a:rPr lang="en-US" altLang="ko-KR" sz="1600" dirty="0">
                <a:hlinkClick r:id="rId5"/>
              </a:rPr>
              <a:t>; </a:t>
            </a:r>
            <a:r>
              <a:rPr lang="en-US" altLang="ko-KR" sz="1600" dirty="0" err="1">
                <a:hlinkClick r:id="rId5"/>
              </a:rPr>
              <a:t>Bala</a:t>
            </a:r>
            <a:r>
              <a:rPr lang="en-US" altLang="ko-KR" sz="1600" dirty="0">
                <a:hlinkClick r:id="rId5"/>
              </a:rPr>
              <a:t> </a:t>
            </a:r>
            <a:r>
              <a:rPr lang="en-US" altLang="ko-KR" sz="1600" dirty="0" smtClean="0">
                <a:hlinkClick r:id="rId5"/>
              </a:rPr>
              <a:t>Deshpande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www.amazon.com/Predictive-Analytics-Data-Mining-RapidMiner/dp/B01FKU9RLM/ref=sr_1_3?ie=UTF8&amp;qid=1512442657&amp;sr=8-3&amp;keywords=kotu+vijay</a:t>
            </a:r>
            <a:endParaRPr lang="en-US" altLang="ko-KR" sz="1600" dirty="0" smtClean="0"/>
          </a:p>
          <a:p>
            <a:r>
              <a:rPr lang="ko-KR" altLang="en-US" sz="2000" dirty="0" smtClean="0"/>
              <a:t>퀴즈 및 시험에 교재 내용 질문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-3820"/>
            <a:ext cx="2088232" cy="25441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2200" y="3374109"/>
            <a:ext cx="2023188" cy="250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1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과학에 관한 자료는 무한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자료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교재 사이트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</a:t>
            </a:r>
            <a:r>
              <a:rPr lang="en-US" altLang="ko-KR" dirty="0"/>
              <a:t>://www.learnpredictiveanalytics.com/</a:t>
            </a:r>
          </a:p>
          <a:p>
            <a:pPr lvl="2"/>
            <a:r>
              <a:rPr lang="ko-KR" altLang="en-US" dirty="0" smtClean="0"/>
              <a:t>저자의 </a:t>
            </a:r>
            <a:r>
              <a:rPr lang="en-US" altLang="ko-KR" dirty="0" smtClean="0"/>
              <a:t>lecture slide </a:t>
            </a:r>
          </a:p>
          <a:p>
            <a:pPr lvl="2"/>
            <a:r>
              <a:rPr lang="ko-KR" altLang="en-US" dirty="0" smtClean="0"/>
              <a:t>예제 데이터</a:t>
            </a:r>
            <a:r>
              <a:rPr lang="en-US" altLang="ko-KR" dirty="0" smtClean="0"/>
              <a:t>, </a:t>
            </a:r>
            <a:r>
              <a:rPr lang="en-US" altLang="ko-KR" dirty="0" smtClean="0"/>
              <a:t>RMP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강의 자료 </a:t>
            </a:r>
            <a:r>
              <a:rPr lang="en-US" altLang="ko-KR" dirty="0" smtClean="0">
                <a:sym typeface="Wingdings" panose="05000000000000000000" pitchFamily="2" charset="2"/>
              </a:rPr>
              <a:t> LMS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강의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ppt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슬라이드쇼에서 </a:t>
            </a:r>
            <a:r>
              <a:rPr lang="ko-KR" altLang="en-US" dirty="0" smtClean="0">
                <a:sym typeface="Wingdings" panose="05000000000000000000" pitchFamily="2" charset="2"/>
              </a:rPr>
              <a:t>플레이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교재 역자의 강의 자료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인터넷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유튜브 </a:t>
            </a:r>
            <a:r>
              <a:rPr lang="ko-KR" altLang="en-US" dirty="0" smtClean="0">
                <a:sym typeface="Wingdings" panose="05000000000000000000" pitchFamily="2" charset="2"/>
              </a:rPr>
              <a:t>권장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교재에 한정하지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9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RapidMiner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Science </a:t>
            </a:r>
            <a:r>
              <a:rPr lang="ko-KR" altLang="en-US" dirty="0" smtClean="0"/>
              <a:t>분석 도구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 및 </a:t>
            </a:r>
            <a:r>
              <a:rPr lang="ko-KR" altLang="en-US" dirty="0" err="1" smtClean="0"/>
              <a:t>팀과제</a:t>
            </a:r>
            <a:r>
              <a:rPr lang="ko-KR" altLang="en-US" dirty="0" smtClean="0"/>
              <a:t> 에 사용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smtClean="0"/>
              <a:t>and install in your PC, </a:t>
            </a:r>
            <a:r>
              <a:rPr lang="en-US" altLang="ko-KR" dirty="0" smtClean="0"/>
              <a:t>Notebook</a:t>
            </a:r>
          </a:p>
          <a:p>
            <a:pPr lvl="2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://rapidminer.com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노트북 지참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팀과제에</a:t>
            </a:r>
            <a:r>
              <a:rPr lang="ko-KR" altLang="en-US" dirty="0" smtClean="0"/>
              <a:t> 필요함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Tutorial: RapidMiner studio manual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사이트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RapidMiner </a:t>
            </a:r>
            <a:r>
              <a:rPr lang="ko-KR" altLang="en-US" dirty="0" smtClean="0"/>
              <a:t>관련 자료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검색기능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사이트 참조</a:t>
            </a:r>
            <a:endParaRPr lang="en-US" altLang="ko-KR" dirty="0"/>
          </a:p>
          <a:p>
            <a:pPr lvl="2"/>
            <a:r>
              <a:rPr lang="ko-KR" altLang="en-US" dirty="0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유튜브의 강좌 예제 검색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6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플립러닝</a:t>
            </a:r>
            <a:r>
              <a:rPr lang="en-US" altLang="ko-KR" dirty="0" smtClean="0"/>
              <a:t>- </a:t>
            </a:r>
            <a:r>
              <a:rPr lang="en-US" altLang="ko-KR" dirty="0" smtClean="0"/>
              <a:t>Flipped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매주 강의 전</a:t>
            </a:r>
            <a:endParaRPr lang="en-US" altLang="ko-KR" sz="2000" dirty="0" smtClean="0"/>
          </a:p>
          <a:p>
            <a:pPr lvl="1"/>
            <a:r>
              <a:rPr lang="en-US" altLang="ko-KR" sz="2400" dirty="0" smtClean="0"/>
              <a:t>LMS </a:t>
            </a:r>
            <a:r>
              <a:rPr lang="ko-KR" altLang="en-US" sz="2400" dirty="0" smtClean="0"/>
              <a:t>에 제시된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동영상 강의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자료 학습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예습 </a:t>
            </a:r>
            <a:r>
              <a:rPr lang="ko-KR" altLang="en-US" sz="2400" dirty="0"/>
              <a:t>과제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강의 </a:t>
            </a:r>
            <a:r>
              <a:rPr lang="ko-KR" altLang="en-US" sz="2800" dirty="0" smtClean="0"/>
              <a:t>중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퀴즈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동영상 및 교재 내용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주제 내용 및 강의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팀플 과제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실습 수행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발표 자료 작성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교재</a:t>
            </a:r>
            <a:r>
              <a:rPr lang="en-US" altLang="ko-KR" sz="2400" dirty="0" smtClean="0"/>
              <a:t>,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인터넷 등의 자료 활용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노트북 </a:t>
            </a:r>
            <a:r>
              <a:rPr lang="ko-KR" altLang="en-US" sz="2400" dirty="0" smtClean="0"/>
              <a:t>지참 필수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9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플립러닝</a:t>
            </a:r>
            <a:r>
              <a:rPr lang="en-US" altLang="ko-KR" dirty="0"/>
              <a:t>- Flipped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참여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토론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발표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팀플</a:t>
            </a:r>
            <a:r>
              <a:rPr lang="en-US" altLang="ko-KR" sz="2400" dirty="0" smtClean="0"/>
              <a:t>, LMS </a:t>
            </a:r>
            <a:r>
              <a:rPr lang="ko-KR" altLang="en-US" sz="2400" dirty="0" smtClean="0"/>
              <a:t>온라인 활동 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게시판 </a:t>
            </a:r>
            <a:r>
              <a:rPr lang="ko-KR" altLang="en-US" sz="2000" dirty="0" smtClean="0"/>
              <a:t>질문과 </a:t>
            </a:r>
            <a:r>
              <a:rPr lang="ko-KR" altLang="en-US" sz="2000" dirty="0" smtClean="0"/>
              <a:t>답변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발표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제안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수업내용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시험문제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…)</a:t>
            </a:r>
          </a:p>
          <a:p>
            <a:pPr lvl="2"/>
            <a:r>
              <a:rPr lang="ko-KR" altLang="en-US" sz="2000" dirty="0" err="1" smtClean="0"/>
              <a:t>팀플평가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동료평가 </a:t>
            </a:r>
            <a:endParaRPr lang="en-US" altLang="ko-KR" sz="2000" dirty="0" smtClean="0"/>
          </a:p>
          <a:p>
            <a:r>
              <a:rPr lang="ko-KR" altLang="en-US" sz="2800" dirty="0" smtClean="0"/>
              <a:t>성적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퀴즈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과제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온 오프라인 </a:t>
            </a:r>
            <a:r>
              <a:rPr lang="ko-KR" altLang="en-US" sz="2400" dirty="0" smtClean="0"/>
              <a:t>참여 </a:t>
            </a:r>
            <a:r>
              <a:rPr lang="ko-KR" altLang="en-US" sz="2400" dirty="0" smtClean="0"/>
              <a:t>참조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각 학과 활동에 대하여 </a:t>
            </a:r>
            <a:r>
              <a:rPr lang="ko-KR" altLang="en-US" sz="2400" u="sng" dirty="0" smtClean="0"/>
              <a:t>선택적 </a:t>
            </a:r>
            <a:r>
              <a:rPr lang="ko-KR" altLang="en-US" sz="2400" dirty="0" err="1" smtClean="0"/>
              <a:t>으로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성적에 </a:t>
            </a:r>
            <a:r>
              <a:rPr lang="ko-KR" altLang="en-US" sz="2400" dirty="0" smtClean="0"/>
              <a:t>반영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동일 종류의 항목이라도 항목에 따라 </a:t>
            </a:r>
            <a:r>
              <a:rPr lang="ko-KR" altLang="en-US" sz="2000" dirty="0" err="1" smtClean="0"/>
              <a:t>반영여부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비율은 다를 수 있음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9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예고 없음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스마트 폰 </a:t>
            </a:r>
            <a:r>
              <a:rPr lang="en-US" altLang="ko-KR" dirty="0" err="1" smtClean="0"/>
              <a:t>Socrative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 이용</a:t>
            </a:r>
            <a:endParaRPr lang="en-US" altLang="ko-KR" dirty="0" smtClean="0"/>
          </a:p>
          <a:p>
            <a:r>
              <a:rPr lang="ko-KR" altLang="en-US" dirty="0" smtClean="0"/>
              <a:t>주로 강의 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교재 내용에 대한 질문</a:t>
            </a:r>
            <a:endParaRPr lang="en-US" altLang="ko-KR" dirty="0" smtClean="0"/>
          </a:p>
          <a:p>
            <a:r>
              <a:rPr lang="ko-KR" altLang="en-US" dirty="0" smtClean="0"/>
              <a:t>사지선다형 및 단답형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86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최진현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팀플과제</a:t>
            </a:r>
            <a:r>
              <a:rPr lang="en-US" altLang="ko-KR" dirty="0" smtClean="0"/>
              <a:t>, RapidMiner </a:t>
            </a:r>
            <a:r>
              <a:rPr lang="ko-KR" altLang="en-US" dirty="0" smtClean="0"/>
              <a:t>프로그래밍에 대한 질문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카톡</a:t>
            </a:r>
            <a:r>
              <a:rPr lang="ko-KR" altLang="en-US" dirty="0" smtClean="0"/>
              <a:t> 오픈 </a:t>
            </a:r>
            <a:r>
              <a:rPr lang="ko-KR" altLang="en-US" dirty="0" err="1" smtClean="0"/>
              <a:t>단톡방</a:t>
            </a:r>
            <a:endParaRPr lang="en-US" altLang="ko-KR" dirty="0"/>
          </a:p>
          <a:p>
            <a:pPr lvl="1"/>
            <a:r>
              <a:rPr lang="ko-KR" altLang="en-US" dirty="0" smtClean="0"/>
              <a:t>오피스 전</a:t>
            </a:r>
            <a:r>
              <a:rPr lang="en-US" altLang="ko-KR" dirty="0" smtClean="0"/>
              <a:t> 417</a:t>
            </a:r>
          </a:p>
          <a:p>
            <a:pPr lvl="1"/>
            <a:r>
              <a:rPr lang="ko-KR" altLang="en-US" dirty="0" smtClean="0"/>
              <a:t>질문 시간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03B4D-CE31-4967-B653-0DB359703C6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0904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0000"/>
      </a:accent1>
      <a:accent2>
        <a:srgbClr val="018CCB"/>
      </a:accent2>
      <a:accent3>
        <a:srgbClr val="FFFFFF"/>
      </a:accent3>
      <a:accent4>
        <a:srgbClr val="000000"/>
      </a:accent4>
      <a:accent5>
        <a:srgbClr val="E2AAAA"/>
      </a:accent5>
      <a:accent6>
        <a:srgbClr val="017EB8"/>
      </a:accent6>
      <a:hlink>
        <a:srgbClr val="99CC00"/>
      </a:hlink>
      <a:folHlink>
        <a:srgbClr val="FF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3333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F4ADAD"/>
        </a:accent5>
        <a:accent6>
          <a:srgbClr val="005CB9"/>
        </a:accent6>
        <a:hlink>
          <a:srgbClr val="33CC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D3333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4ADAD"/>
        </a:accent5>
        <a:accent6>
          <a:srgbClr val="2D5CB9"/>
        </a:accent6>
        <a:hlink>
          <a:srgbClr val="33CC33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00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008AB9"/>
        </a:accent6>
        <a:hlink>
          <a:srgbClr val="99CC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0000"/>
        </a:accent1>
        <a:accent2>
          <a:srgbClr val="018CCB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017EB8"/>
        </a:accent6>
        <a:hlink>
          <a:srgbClr val="99CC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 테스팅 방법론_140313</Template>
  <TotalTime>1911</TotalTime>
  <Words>344</Words>
  <Application>Microsoft Office PowerPoint</Application>
  <PresentationFormat>화면 슬라이드 쇼(4:3)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DejaVu Sans</vt:lpstr>
      <vt:lpstr>HY견고딕</vt:lpstr>
      <vt:lpstr>굴림</vt:lpstr>
      <vt:lpstr>맑은 고딕</vt:lpstr>
      <vt:lpstr>Arial</vt:lpstr>
      <vt:lpstr>Wingdings</vt:lpstr>
      <vt:lpstr>Default Design</vt:lpstr>
      <vt:lpstr>데이터 사이언스 Data Science </vt:lpstr>
      <vt:lpstr>강의 안내</vt:lpstr>
      <vt:lpstr>교재</vt:lpstr>
      <vt:lpstr>자료</vt:lpstr>
      <vt:lpstr>RapidMiner</vt:lpstr>
      <vt:lpstr>플립러닝- Flipped Learning</vt:lpstr>
      <vt:lpstr>플립러닝- Flipped Learning</vt:lpstr>
      <vt:lpstr>퀴즈</vt:lpstr>
      <vt:lpstr>조교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Hongjo</dc:creator>
  <cp:lastModifiedBy>온승엽 소프트웨어학과(교수)</cp:lastModifiedBy>
  <cp:revision>369</cp:revision>
  <cp:lastPrinted>2015-03-09T11:12:36Z</cp:lastPrinted>
  <dcterms:created xsi:type="dcterms:W3CDTF">2014-03-13T04:46:05Z</dcterms:created>
  <dcterms:modified xsi:type="dcterms:W3CDTF">2019-09-03T04:08:50Z</dcterms:modified>
</cp:coreProperties>
</file>