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4"/>
  </p:sldMasterIdLst>
  <p:notesMasterIdLst>
    <p:notesMasterId r:id="rId16"/>
  </p:notesMasterIdLst>
  <p:handoutMasterIdLst>
    <p:handoutMasterId r:id="rId17"/>
  </p:handoutMasterIdLst>
  <p:sldIdLst>
    <p:sldId id="341" r:id="rId5"/>
    <p:sldId id="258" r:id="rId6"/>
    <p:sldId id="260" r:id="rId7"/>
    <p:sldId id="343" r:id="rId8"/>
    <p:sldId id="344" r:id="rId9"/>
    <p:sldId id="345" r:id="rId10"/>
    <p:sldId id="259" r:id="rId11"/>
    <p:sldId id="346" r:id="rId12"/>
    <p:sldId id="257" r:id="rId13"/>
    <p:sldId id="347" r:id="rId14"/>
    <p:sldId id="348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9" autoAdjust="0"/>
    <p:restoredTop sz="94773" autoAdjust="0"/>
  </p:normalViewPr>
  <p:slideViewPr>
    <p:cSldViewPr>
      <p:cViewPr varScale="1">
        <p:scale>
          <a:sx n="86" d="100"/>
          <a:sy n="86" d="100"/>
        </p:scale>
        <p:origin x="10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온승엽 소프트웨어학과(교수)" userId="79d833d6-521a-4182-9020-214523a87475" providerId="ADAL" clId="{BDD3B3C0-5ECC-436A-8927-836C5005FA7E}"/>
    <pc:docChg chg="modSld">
      <pc:chgData name="온승엽 소프트웨어학과(교수)" userId="79d833d6-521a-4182-9020-214523a87475" providerId="ADAL" clId="{BDD3B3C0-5ECC-436A-8927-836C5005FA7E}" dt="2021-03-02T22:37:15.397" v="5" actId="20577"/>
      <pc:docMkLst>
        <pc:docMk/>
      </pc:docMkLst>
      <pc:sldChg chg="modSp">
        <pc:chgData name="온승엽 소프트웨어학과(교수)" userId="79d833d6-521a-4182-9020-214523a87475" providerId="ADAL" clId="{BDD3B3C0-5ECC-436A-8927-836C5005FA7E}" dt="2021-03-02T22:37:15.397" v="5" actId="20577"/>
        <pc:sldMkLst>
          <pc:docMk/>
          <pc:sldMk cId="1169297016" sldId="260"/>
        </pc:sldMkLst>
        <pc:spChg chg="mod">
          <ac:chgData name="온승엽 소프트웨어학과(교수)" userId="79d833d6-521a-4182-9020-214523a87475" providerId="ADAL" clId="{BDD3B3C0-5ECC-436A-8927-836C5005FA7E}" dt="2021-03-02T22:37:15.397" v="5" actId="20577"/>
          <ac:spMkLst>
            <pc:docMk/>
            <pc:sldMk cId="1169297016" sldId="260"/>
            <ac:spMk id="5" creationId="{EE037667-2E7C-4D17-8648-A43BAEE6EFC5}"/>
          </ac:spMkLst>
        </pc:spChg>
      </pc:sldChg>
    </pc:docChg>
  </pc:docChgLst>
  <pc:docChgLst>
    <pc:chgData name="온승엽 소프트웨어학과(교수)" userId="79d833d6-521a-4182-9020-214523a87475" providerId="ADAL" clId="{E1F0F1CB-CEDA-4F4F-B9CC-9BAC6AD30ADF}"/>
    <pc:docChg chg="custSel addSld delSld modSld">
      <pc:chgData name="온승엽 소프트웨어학과(교수)" userId="79d833d6-521a-4182-9020-214523a87475" providerId="ADAL" clId="{E1F0F1CB-CEDA-4F4F-B9CC-9BAC6AD30ADF}" dt="2021-03-02T22:34:09.657" v="63"/>
      <pc:docMkLst>
        <pc:docMk/>
      </pc:docMkLst>
      <pc:sldChg chg="add del">
        <pc:chgData name="온승엽 소프트웨어학과(교수)" userId="79d833d6-521a-4182-9020-214523a87475" providerId="ADAL" clId="{E1F0F1CB-CEDA-4F4F-B9CC-9BAC6AD30ADF}" dt="2021-03-02T22:34:09.657" v="63"/>
        <pc:sldMkLst>
          <pc:docMk/>
          <pc:sldMk cId="1617273025" sldId="257"/>
        </pc:sldMkLst>
      </pc:sldChg>
      <pc:sldChg chg="modSp">
        <pc:chgData name="온승엽 소프트웨어학과(교수)" userId="79d833d6-521a-4182-9020-214523a87475" providerId="ADAL" clId="{E1F0F1CB-CEDA-4F4F-B9CC-9BAC6AD30ADF}" dt="2021-03-02T22:29:04.288" v="52" actId="20577"/>
        <pc:sldMkLst>
          <pc:docMk/>
          <pc:sldMk cId="0" sldId="258"/>
        </pc:sldMkLst>
        <pc:spChg chg="mod">
          <ac:chgData name="온승엽 소프트웨어학과(교수)" userId="79d833d6-521a-4182-9020-214523a87475" providerId="ADAL" clId="{E1F0F1CB-CEDA-4F4F-B9CC-9BAC6AD30ADF}" dt="2021-03-02T22:29:04.288" v="52" actId="20577"/>
          <ac:spMkLst>
            <pc:docMk/>
            <pc:sldMk cId="0" sldId="258"/>
            <ac:spMk id="43013" creationId="{00000000-0000-0000-0000-000000000000}"/>
          </ac:spMkLst>
        </pc:spChg>
      </pc:sldChg>
      <pc:sldChg chg="add del">
        <pc:chgData name="온승엽 소프트웨어학과(교수)" userId="79d833d6-521a-4182-9020-214523a87475" providerId="ADAL" clId="{E1F0F1CB-CEDA-4F4F-B9CC-9BAC6AD30ADF}" dt="2021-03-02T22:34:09.657" v="63"/>
        <pc:sldMkLst>
          <pc:docMk/>
          <pc:sldMk cId="3581153087" sldId="259"/>
        </pc:sldMkLst>
      </pc:sldChg>
      <pc:sldChg chg="add del">
        <pc:chgData name="온승엽 소프트웨어학과(교수)" userId="79d833d6-521a-4182-9020-214523a87475" providerId="ADAL" clId="{E1F0F1CB-CEDA-4F4F-B9CC-9BAC6AD30ADF}" dt="2021-03-02T22:34:09.657" v="63"/>
        <pc:sldMkLst>
          <pc:docMk/>
          <pc:sldMk cId="1169297016" sldId="260"/>
        </pc:sldMkLst>
      </pc:sldChg>
      <pc:sldChg chg="delSp delAnim">
        <pc:chgData name="온승엽 소프트웨어학과(교수)" userId="79d833d6-521a-4182-9020-214523a87475" providerId="ADAL" clId="{E1F0F1CB-CEDA-4F4F-B9CC-9BAC6AD30ADF}" dt="2021-03-02T22:24:28.899" v="0" actId="478"/>
        <pc:sldMkLst>
          <pc:docMk/>
          <pc:sldMk cId="163547420" sldId="341"/>
        </pc:sldMkLst>
        <pc:picChg chg="del">
          <ac:chgData name="온승엽 소프트웨어학과(교수)" userId="79d833d6-521a-4182-9020-214523a87475" providerId="ADAL" clId="{E1F0F1CB-CEDA-4F4F-B9CC-9BAC6AD30ADF}" dt="2021-03-02T22:24:28.899" v="0" actId="478"/>
          <ac:picMkLst>
            <pc:docMk/>
            <pc:sldMk cId="163547420" sldId="341"/>
            <ac:picMk id="3" creationId="{A6900B83-9395-46E3-BE43-D4D126AA87B7}"/>
          </ac:picMkLst>
        </pc:picChg>
      </pc:sldChg>
      <pc:sldChg chg="add del">
        <pc:chgData name="온승엽 소프트웨어학과(교수)" userId="79d833d6-521a-4182-9020-214523a87475" providerId="ADAL" clId="{E1F0F1CB-CEDA-4F4F-B9CC-9BAC6AD30ADF}" dt="2021-03-02T22:34:09.657" v="63"/>
        <pc:sldMkLst>
          <pc:docMk/>
          <pc:sldMk cId="2010570345" sldId="343"/>
        </pc:sldMkLst>
      </pc:sldChg>
      <pc:sldChg chg="add del">
        <pc:chgData name="온승엽 소프트웨어학과(교수)" userId="79d833d6-521a-4182-9020-214523a87475" providerId="ADAL" clId="{E1F0F1CB-CEDA-4F4F-B9CC-9BAC6AD30ADF}" dt="2021-03-02T22:34:09.657" v="63"/>
        <pc:sldMkLst>
          <pc:docMk/>
          <pc:sldMk cId="3929926217" sldId="344"/>
        </pc:sldMkLst>
      </pc:sldChg>
      <pc:sldChg chg="add del">
        <pc:chgData name="온승엽 소프트웨어학과(교수)" userId="79d833d6-521a-4182-9020-214523a87475" providerId="ADAL" clId="{E1F0F1CB-CEDA-4F4F-B9CC-9BAC6AD30ADF}" dt="2021-03-02T22:34:09.657" v="63"/>
        <pc:sldMkLst>
          <pc:docMk/>
          <pc:sldMk cId="804974210" sldId="345"/>
        </pc:sldMkLst>
      </pc:sldChg>
      <pc:sldChg chg="add del">
        <pc:chgData name="온승엽 소프트웨어학과(교수)" userId="79d833d6-521a-4182-9020-214523a87475" providerId="ADAL" clId="{E1F0F1CB-CEDA-4F4F-B9CC-9BAC6AD30ADF}" dt="2021-03-02T22:34:09.657" v="63"/>
        <pc:sldMkLst>
          <pc:docMk/>
          <pc:sldMk cId="641745997" sldId="346"/>
        </pc:sldMkLst>
      </pc:sldChg>
      <pc:sldChg chg="add del">
        <pc:chgData name="온승엽 소프트웨어학과(교수)" userId="79d833d6-521a-4182-9020-214523a87475" providerId="ADAL" clId="{E1F0F1CB-CEDA-4F4F-B9CC-9BAC6AD30ADF}" dt="2021-03-02T22:34:09.657" v="63"/>
        <pc:sldMkLst>
          <pc:docMk/>
          <pc:sldMk cId="4225739713" sldId="347"/>
        </pc:sldMkLst>
      </pc:sldChg>
      <pc:sldChg chg="add del">
        <pc:chgData name="온승엽 소프트웨어학과(교수)" userId="79d833d6-521a-4182-9020-214523a87475" providerId="ADAL" clId="{E1F0F1CB-CEDA-4F4F-B9CC-9BAC6AD30ADF}" dt="2021-03-02T22:33:59.876" v="54"/>
        <pc:sldMkLst>
          <pc:docMk/>
          <pc:sldMk cId="3398143870" sldId="348"/>
        </pc:sldMkLst>
      </pc:sldChg>
      <pc:sldChg chg="add modTransition">
        <pc:chgData name="온승엽 소프트웨어학과(교수)" userId="79d833d6-521a-4182-9020-214523a87475" providerId="ADAL" clId="{E1F0F1CB-CEDA-4F4F-B9CC-9BAC6AD30ADF}" dt="2021-03-02T22:34:09.657" v="63"/>
        <pc:sldMkLst>
          <pc:docMk/>
          <pc:sldMk cId="3890404507" sldId="348"/>
        </pc:sldMkLst>
      </pc:sldChg>
      <pc:sldChg chg="add del">
        <pc:chgData name="온승엽 소프트웨어학과(교수)" userId="79d833d6-521a-4182-9020-214523a87475" providerId="ADAL" clId="{E1F0F1CB-CEDA-4F4F-B9CC-9BAC6AD30ADF}" dt="2021-03-02T22:33:59.876" v="54"/>
        <pc:sldMkLst>
          <pc:docMk/>
          <pc:sldMk cId="4198173940" sldId="349"/>
        </pc:sldMkLst>
      </pc:sldChg>
      <pc:sldChg chg="add del">
        <pc:chgData name="온승엽 소프트웨어학과(교수)" userId="79d833d6-521a-4182-9020-214523a87475" providerId="ADAL" clId="{E1F0F1CB-CEDA-4F4F-B9CC-9BAC6AD30ADF}" dt="2021-03-02T22:33:59.876" v="54"/>
        <pc:sldMkLst>
          <pc:docMk/>
          <pc:sldMk cId="2202633671" sldId="350"/>
        </pc:sldMkLst>
      </pc:sldChg>
      <pc:sldChg chg="add del">
        <pc:chgData name="온승엽 소프트웨어학과(교수)" userId="79d833d6-521a-4182-9020-214523a87475" providerId="ADAL" clId="{E1F0F1CB-CEDA-4F4F-B9CC-9BAC6AD30ADF}" dt="2021-03-02T22:33:59.876" v="54"/>
        <pc:sldMkLst>
          <pc:docMk/>
          <pc:sldMk cId="2530906986" sldId="351"/>
        </pc:sldMkLst>
      </pc:sldChg>
      <pc:sldChg chg="add del">
        <pc:chgData name="온승엽 소프트웨어학과(교수)" userId="79d833d6-521a-4182-9020-214523a87475" providerId="ADAL" clId="{E1F0F1CB-CEDA-4F4F-B9CC-9BAC6AD30ADF}" dt="2021-03-02T22:33:59.876" v="54"/>
        <pc:sldMkLst>
          <pc:docMk/>
          <pc:sldMk cId="1527490716" sldId="352"/>
        </pc:sldMkLst>
      </pc:sldChg>
      <pc:sldChg chg="add del">
        <pc:chgData name="온승엽 소프트웨어학과(교수)" userId="79d833d6-521a-4182-9020-214523a87475" providerId="ADAL" clId="{E1F0F1CB-CEDA-4F4F-B9CC-9BAC6AD30ADF}" dt="2021-03-02T22:33:59.876" v="54"/>
        <pc:sldMkLst>
          <pc:docMk/>
          <pc:sldMk cId="3806805845" sldId="353"/>
        </pc:sldMkLst>
      </pc:sldChg>
      <pc:sldChg chg="add del">
        <pc:chgData name="온승엽 소프트웨어학과(교수)" userId="79d833d6-521a-4182-9020-214523a87475" providerId="ADAL" clId="{E1F0F1CB-CEDA-4F4F-B9CC-9BAC6AD30ADF}" dt="2021-03-02T22:33:59.876" v="54"/>
        <pc:sldMkLst>
          <pc:docMk/>
          <pc:sldMk cId="3780710454" sldId="354"/>
        </pc:sldMkLst>
      </pc:sldChg>
      <pc:sldChg chg="add del">
        <pc:chgData name="온승엽 소프트웨어학과(교수)" userId="79d833d6-521a-4182-9020-214523a87475" providerId="ADAL" clId="{E1F0F1CB-CEDA-4F4F-B9CC-9BAC6AD30ADF}" dt="2021-03-02T22:33:59.876" v="54"/>
        <pc:sldMkLst>
          <pc:docMk/>
          <pc:sldMk cId="4081711335" sldId="355"/>
        </pc:sldMkLst>
      </pc:sldChg>
      <pc:sldChg chg="add del modTransition">
        <pc:chgData name="온승엽 소프트웨어학과(교수)" userId="79d833d6-521a-4182-9020-214523a87475" providerId="ADAL" clId="{E1F0F1CB-CEDA-4F4F-B9CC-9BAC6AD30ADF}" dt="2021-03-02T22:33:59.876" v="54"/>
        <pc:sldMkLst>
          <pc:docMk/>
          <pc:sldMk cId="3890404507" sldId="3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fld id="{CA5EFCD8-29B8-4730-8B84-1F7B2109B498}" type="slidenum">
              <a:rPr lang="en-US" altLang="ko-KR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883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47CF5B9-0E8F-46B8-BA46-59A1DC8CD68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0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05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C58973-DABB-48DC-9847-997258882CEE}" type="slidenum">
              <a:rPr lang="en-US" altLang="ko-KR" sz="1200" smtClean="0"/>
              <a:pPr eaLnBrk="1" hangingPunct="1"/>
              <a:t>2</a:t>
            </a:fld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0390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7CF5B9-0E8F-46B8-BA46-59A1DC8CD68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387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설명하는 방법은 화면에서 나오는 링크의 내용을 요약한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자세한 내용은 해당 링크를 참조하기시 바랍니다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C906-EEDB-4EAA-BDF9-3913D2CD4C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5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FC8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33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5" y="332656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71179" y="1963506"/>
            <a:ext cx="3772823" cy="3553731"/>
            <a:chOff x="5371176" y="1963501"/>
            <a:chExt cx="3772823" cy="3553731"/>
          </a:xfrm>
        </p:grpSpPr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49" r="8333" b="19249"/>
            <a:stretch/>
          </p:blipFill>
          <p:spPr bwMode="auto">
            <a:xfrm>
              <a:off x="5371176" y="1963501"/>
              <a:ext cx="3772823" cy="355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 userDrawn="1"/>
          </p:nvSpPr>
          <p:spPr>
            <a:xfrm>
              <a:off x="7596336" y="1963501"/>
              <a:ext cx="1080120" cy="993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5402746" y="4819650"/>
              <a:ext cx="648072" cy="572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r="12584" b="78836"/>
          <a:stretch/>
        </p:blipFill>
        <p:spPr bwMode="auto">
          <a:xfrm>
            <a:off x="210394" y="3941609"/>
            <a:ext cx="3929558" cy="14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87324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B46CBB-28E0-47F4-8C4F-65122F9E6B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649581-E254-473F-A488-DC3457F2BC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CF5E06-E877-49EA-B0D2-2E94B3014D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11D76-A12D-463E-A15C-F7FE792441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4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33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 userDrawn="1"/>
        </p:nvSpPr>
        <p:spPr>
          <a:xfrm>
            <a:off x="179514" y="3501008"/>
            <a:ext cx="3168352" cy="20162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33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410942" y="3284984"/>
            <a:ext cx="465315" cy="4968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7"/>
            <a:ext cx="303684" cy="3030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 userDrawn="1"/>
        </p:nvSpPr>
        <p:spPr>
          <a:xfrm>
            <a:off x="912344" y="2203146"/>
            <a:ext cx="5747891" cy="1328780"/>
          </a:xfrm>
          <a:prstGeom prst="rect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 userDrawn="1"/>
        </p:nvSpPr>
        <p:spPr>
          <a:xfrm>
            <a:off x="6848475" y="1609727"/>
            <a:ext cx="511902" cy="46811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0EE4D-6C53-4FB9-B41A-DAFCE6CB5BF6}"/>
              </a:ext>
            </a:extLst>
          </p:cNvPr>
          <p:cNvSpPr txBox="1"/>
          <p:nvPr userDrawn="1"/>
        </p:nvSpPr>
        <p:spPr>
          <a:xfrm>
            <a:off x="844379" y="1536890"/>
            <a:ext cx="4392486" cy="61379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5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차례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6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342892" indent="-342892">
              <a:buFont typeface="+mj-lt"/>
              <a:buAutoNum type="arabicPeriod"/>
              <a:defRPr sz="1500"/>
            </a:lvl1pPr>
            <a:lvl2pPr marL="407184" indent="-207164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35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82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A02E63-7959-4DBC-B5E9-1F776029C7EA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685800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685800"/>
              <a:ext cx="3119669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C743CE9-335C-41F5-80A4-C58F5971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FF52A63-678C-4FE1-ACA9-6F0AEA5E64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4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5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607204" indent="-135728">
              <a:spcAft>
                <a:spcPts val="225"/>
              </a:spcAft>
              <a:buSzPct val="96000"/>
              <a:defRPr sz="1050"/>
            </a:lvl4pPr>
            <a:lvl5pPr marL="742931" indent="-135728"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224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9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4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5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607204" indent="-135728">
              <a:spcAft>
                <a:spcPts val="225"/>
              </a:spcAft>
              <a:buSzPct val="96000"/>
              <a:defRPr sz="1050"/>
            </a:lvl4pPr>
            <a:lvl5pPr marL="742931" indent="-135728"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709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1610A46-E581-4FF7-95BD-D465BDDF7D5A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80321F83-65B6-428E-B9F7-6C15D18E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817F543-000F-4083-8D1C-1BA29AC359C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4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5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607204" indent="-135728">
              <a:spcAft>
                <a:spcPts val="225"/>
              </a:spcAft>
              <a:buSzPct val="96000"/>
              <a:defRPr sz="1050"/>
            </a:lvl4pPr>
            <a:lvl5pPr marL="742931" indent="-135728"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1F25A-9609-4834-9F3B-F6CCF893F32B}"/>
              </a:ext>
            </a:extLst>
          </p:cNvPr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6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F04F26-DE18-4C30-96CC-BEA6933AE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E0D47-3FFF-428D-A08B-854F493782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83382B-9ECF-4392-9AF7-550C0A1B8C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A35D0-E383-4388-9801-6AE84715FE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851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F1E181D-8007-4B85-BC39-32D7DDA14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D4C3DA-A38C-4C67-AAEF-5FD687E9E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975A1D-7EAD-40E3-BB3E-294E720861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38A88-D501-40A0-8444-923BAF20FD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6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1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1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7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26157244-81DE-4DD3-9A68-8E793B940730}" type="datetime1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50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2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F9DAEF82-3923-4964-B1DC-CAF1E34C7C8F}"/>
              </a:ext>
            </a:extLst>
          </p:cNvPr>
          <p:cNvSpPr txBox="1">
            <a:spLocks/>
          </p:cNvSpPr>
          <p:nvPr userDrawn="1"/>
        </p:nvSpPr>
        <p:spPr>
          <a:xfrm>
            <a:off x="8686800" y="6525349"/>
            <a:ext cx="457200" cy="33265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F16F3F38-2CD8-4BF4-9F2D-91FBEF0475AD}" type="slidenum">
              <a:rPr lang="en-US" altLang="ko-KR" sz="1350" smtClean="0"/>
              <a:pPr algn="r">
                <a:defRPr/>
              </a:pPr>
              <a:t>‹#›</a:t>
            </a:fld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33221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11" r:id="rId5"/>
    <p:sldLayoutId id="2147484108" r:id="rId6"/>
    <p:sldLayoutId id="2147484110" r:id="rId7"/>
    <p:sldLayoutId id="2147484113" r:id="rId8"/>
    <p:sldLayoutId id="2147484114" r:id="rId9"/>
    <p:sldLayoutId id="2147484115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892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783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675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566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68" indent="-257168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log.naver.com/ndb796/22108058008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ahwang.github.io/posts/2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-scm.com/book/ko/v2/%EC%8B%9C%EC%9E%91%ED%95%98%EA%B8%B0-Git-%EC%84%A4%EC%B9%98" TargetMode="Externa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s://dzone.com/articles/using-r-on-jupyternbspnot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>
                <a:latin typeface="나눔손글씨 펜 OTF" pitchFamily="66" charset="-127"/>
                <a:ea typeface="나눔손글씨 펜 OTF" pitchFamily="66" charset="-127"/>
              </a:rPr>
              <a:t>R</a:t>
            </a:r>
            <a:r>
              <a:rPr lang="ko-KR" altLang="en-US" sz="2700" dirty="0">
                <a:latin typeface="나눔손글씨 펜 OTF" pitchFamily="66" charset="-127"/>
                <a:ea typeface="나눔손글씨 펜 OTF" pitchFamily="66" charset="-127"/>
              </a:rPr>
              <a:t> 개발</a:t>
            </a:r>
            <a:r>
              <a:rPr lang="en-US" altLang="ko-KR" sz="2700" dirty="0">
                <a:latin typeface="나눔손글씨 펜 OTF" pitchFamily="66" charset="-127"/>
                <a:ea typeface="나눔손글씨 펜 OTF" pitchFamily="66" charset="-127"/>
              </a:rPr>
              <a:t> </a:t>
            </a:r>
            <a:r>
              <a:rPr lang="ko-KR" altLang="en-US" sz="2700" dirty="0">
                <a:latin typeface="나눔손글씨 펜 OTF" pitchFamily="66" charset="-127"/>
                <a:ea typeface="나눔손글씨 펜 OTF" pitchFamily="66" charset="-127"/>
              </a:rPr>
              <a:t>환경</a:t>
            </a:r>
          </a:p>
        </p:txBody>
      </p:sp>
    </p:spTree>
    <p:extLst>
      <p:ext uri="{BB962C8B-B14F-4D97-AF65-F5344CB8AC3E}">
        <p14:creationId xmlns:p14="http://schemas.microsoft.com/office/powerpoint/2010/main" val="1635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82F0D-AE59-463D-8969-F6742C69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  </a:t>
            </a:r>
            <a:r>
              <a:rPr lang="en-US" altLang="ko-KR" dirty="0"/>
              <a:t>note</a:t>
            </a:r>
            <a:r>
              <a:rPr lang="ko-KR" altLang="en-US" dirty="0"/>
              <a:t> 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334F6-29DB-47BC-9BFC-E005E7C64F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kaggle</a:t>
            </a:r>
            <a:endParaRPr lang="en-US" altLang="ko-KR" dirty="0"/>
          </a:p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endParaRPr lang="en-US" altLang="ko-KR" dirty="0"/>
          </a:p>
          <a:p>
            <a:r>
              <a:rPr lang="en-US" altLang="ko-KR" dirty="0" err="1"/>
              <a:t>bookdown</a:t>
            </a:r>
            <a:endParaRPr lang="en-US" altLang="ko-KR" dirty="0"/>
          </a:p>
          <a:p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en-US" altLang="ko-KR" dirty="0" err="1"/>
              <a:t>Rnotebook</a:t>
            </a:r>
            <a:r>
              <a:rPr lang="en-US" altLang="ko-KR" dirty="0"/>
              <a:t>, markdown</a:t>
            </a:r>
          </a:p>
        </p:txBody>
      </p:sp>
    </p:spTree>
    <p:extLst>
      <p:ext uri="{BB962C8B-B14F-4D97-AF65-F5344CB8AC3E}">
        <p14:creationId xmlns:p14="http://schemas.microsoft.com/office/powerpoint/2010/main" val="42257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5C4FF-1F4A-48ED-9699-1BAD4200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FBAD7-9DA4-4E1D-A8EA-E021BA87FF4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8904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R</a:t>
            </a:r>
            <a:r>
              <a:rPr lang="ko-KR" altLang="en-US" dirty="0"/>
              <a:t> 프로그래밍 개발환경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R-</a:t>
            </a:r>
            <a:r>
              <a:rPr lang="en-US" altLang="ko-KR" dirty="0" err="1"/>
              <a:t>gui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R-Studio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08FA1BB-02AA-4463-B044-0EB9E7E2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프로그래밍 개발환경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037667-2E7C-4D17-8648-A43BAEE6EF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언어 표준</a:t>
            </a:r>
            <a:endParaRPr lang="en-US" altLang="ko-KR" dirty="0"/>
          </a:p>
          <a:p>
            <a:pPr lvl="1"/>
            <a:r>
              <a:rPr lang="ko-KR" altLang="en-US" dirty="0"/>
              <a:t>공식적으로 </a:t>
            </a:r>
            <a:r>
              <a:rPr lang="en-US" altLang="ko-KR" dirty="0"/>
              <a:t>R</a:t>
            </a:r>
            <a:r>
              <a:rPr lang="ko-KR" altLang="en-US" dirty="0"/>
              <a:t> 재단이 주관 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  <a:hlinkClick r:id="rId3"/>
              </a:rPr>
              <a:t>www.r-project.org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00019" lvl="1" indent="0">
              <a:buNone/>
            </a:pPr>
            <a:endParaRPr lang="en-US" altLang="ko-KR" dirty="0"/>
          </a:p>
          <a:p>
            <a:r>
              <a:rPr lang="ko-KR" altLang="en-US" dirty="0"/>
              <a:t>개발 환경 </a:t>
            </a:r>
            <a:r>
              <a:rPr lang="en-US" altLang="ko-KR" dirty="0"/>
              <a:t>- IDE</a:t>
            </a:r>
          </a:p>
          <a:p>
            <a:r>
              <a:rPr lang="en-US" altLang="ko-KR" dirty="0"/>
              <a:t>R-</a:t>
            </a:r>
            <a:r>
              <a:rPr lang="en-US" altLang="ko-KR" dirty="0" err="1"/>
              <a:t>Gui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재단 이 제공하는 기본적인 개발 환경 제공 </a:t>
            </a:r>
            <a:endParaRPr lang="en-US" altLang="ko-KR" dirty="0"/>
          </a:p>
          <a:p>
            <a:pPr lvl="1"/>
            <a:r>
              <a:rPr lang="en-US" altLang="ko-KR" dirty="0"/>
              <a:t>console </a:t>
            </a:r>
            <a:r>
              <a:rPr lang="ko-KR" altLang="en-US" dirty="0"/>
              <a:t>및 에디터 창으로 구성 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  <a:hlinkClick r:id="rId3"/>
              </a:rPr>
              <a:t>www.r-project.org</a:t>
            </a:r>
            <a:endParaRPr lang="en-US" altLang="ko-KR" dirty="0"/>
          </a:p>
          <a:p>
            <a:r>
              <a:rPr lang="en-US" altLang="ko-KR" dirty="0"/>
              <a:t>R-studio</a:t>
            </a:r>
          </a:p>
          <a:p>
            <a:pPr lvl="1"/>
            <a:r>
              <a:rPr lang="ko-KR" altLang="en-US" dirty="0"/>
              <a:t>가장 널리 사용되는 상용화된 </a:t>
            </a:r>
            <a:r>
              <a:rPr lang="en-US" altLang="ko-KR" dirty="0"/>
              <a:t>IDE(</a:t>
            </a:r>
            <a:r>
              <a:rPr lang="ko-KR" altLang="en-US" dirty="0"/>
              <a:t>통합개발 환경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 프로그래밍을 편리하게 해주는 도구들을 제공 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rstudio.com</a:t>
            </a:r>
            <a:endParaRPr lang="en-US" altLang="ko-KR" dirty="0"/>
          </a:p>
          <a:p>
            <a:r>
              <a:rPr lang="en-US" altLang="ko-KR" dirty="0" err="1"/>
              <a:t>Jupyter</a:t>
            </a:r>
            <a:r>
              <a:rPr lang="en-US" altLang="ko-KR" dirty="0"/>
              <a:t> Note, </a:t>
            </a:r>
            <a:r>
              <a:rPr lang="en-US" altLang="ko-KR" dirty="0" err="1"/>
              <a:t>Jupyter</a:t>
            </a:r>
            <a:r>
              <a:rPr lang="en-US" altLang="ko-KR" dirty="0"/>
              <a:t> Lab</a:t>
            </a:r>
          </a:p>
          <a:p>
            <a:pPr lvl="1"/>
            <a:r>
              <a:rPr lang="ko-KR" altLang="en-US" dirty="0"/>
              <a:t>오픈소스 웹 애플리케이션</a:t>
            </a:r>
            <a:endParaRPr lang="en-US" altLang="ko-KR" dirty="0"/>
          </a:p>
          <a:p>
            <a:pPr lvl="1"/>
            <a:r>
              <a:rPr lang="en-US" altLang="ko-KR" dirty="0"/>
              <a:t>40</a:t>
            </a:r>
            <a:r>
              <a:rPr lang="ko-KR" altLang="en-US" dirty="0"/>
              <a:t>여종의 프로그래밍 언어 지원</a:t>
            </a:r>
            <a:endParaRPr lang="en-US" altLang="ko-KR" dirty="0"/>
          </a:p>
          <a:p>
            <a:pPr lvl="1"/>
            <a:r>
              <a:rPr lang="ko-KR" altLang="en-US" dirty="0"/>
              <a:t>웹형식으로 프로그램 작성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설명을 작성</a:t>
            </a:r>
            <a:endParaRPr lang="en-US" altLang="ko-KR" dirty="0"/>
          </a:p>
          <a:p>
            <a:pPr lvl="1"/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클라우드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등으로 프로그램 배포 및 공유 가능</a:t>
            </a:r>
            <a:endParaRPr lang="en-US" altLang="ko-KR" dirty="0"/>
          </a:p>
          <a:p>
            <a:pPr lvl="1"/>
            <a:r>
              <a:rPr lang="en-US" altLang="ko-KR" dirty="0"/>
              <a:t>Anaconda </a:t>
            </a:r>
            <a:r>
              <a:rPr lang="ko-KR" altLang="en-US" dirty="0"/>
              <a:t>에서 제공  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04DDEA-4C68-417E-A98D-82410046AE80}"/>
              </a:ext>
            </a:extLst>
          </p:cNvPr>
          <p:cNvSpPr/>
          <p:nvPr/>
        </p:nvSpPr>
        <p:spPr>
          <a:xfrm>
            <a:off x="4114800" y="144016"/>
            <a:ext cx="464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  <a:hlinkClick r:id="rId4"/>
              </a:rPr>
              <a:t> </a:t>
            </a:r>
            <a:r>
              <a:rPr lang="en-US" altLang="ko-KR" sz="1600" dirty="0">
                <a:hlinkClick r:id="rId4"/>
              </a:rPr>
              <a:t>https://blog.naver.com/ndb796/221080580089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92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F5557DF-9AE4-414A-A019-7CFDBCF9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</a:t>
            </a:r>
            <a:r>
              <a:rPr lang="en-US" altLang="ko-KR" dirty="0" err="1"/>
              <a:t>gui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D9BEB6-BEE6-4F89-A2AC-D6761B8423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 console</a:t>
            </a:r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명령어를 </a:t>
            </a:r>
            <a:r>
              <a:rPr lang="en-US" altLang="ko-KR" dirty="0"/>
              <a:t>interpreter mode </a:t>
            </a:r>
            <a:r>
              <a:rPr lang="ko-KR" altLang="en-US" dirty="0"/>
              <a:t>로 실행</a:t>
            </a:r>
            <a:endParaRPr lang="en-US" altLang="ko-KR" dirty="0"/>
          </a:p>
          <a:p>
            <a:r>
              <a:rPr lang="en-US" altLang="ko-KR" dirty="0"/>
              <a:t>Editor</a:t>
            </a:r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script </a:t>
            </a:r>
            <a:r>
              <a:rPr lang="ko-KR" altLang="en-US" dirty="0"/>
              <a:t>를 작성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CBC3AC-A97A-4BAD-B98D-E528AD95E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47" b="24271"/>
          <a:stretch/>
        </p:blipFill>
        <p:spPr>
          <a:xfrm>
            <a:off x="2362200" y="2362200"/>
            <a:ext cx="5257800" cy="41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F5557DF-9AE4-414A-A019-7CFDBCF9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R-Studio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D9BEB6-BEE6-4F89-A2AC-D6761B8423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Console, Terminal </a:t>
            </a:r>
          </a:p>
          <a:p>
            <a:r>
              <a:rPr lang="en-US" altLang="ko-KR" dirty="0"/>
              <a:t>Editor </a:t>
            </a:r>
            <a:r>
              <a:rPr lang="ko-KR" altLang="en-US" dirty="0"/>
              <a:t>창</a:t>
            </a:r>
            <a:endParaRPr lang="en-US" altLang="ko-KR" dirty="0"/>
          </a:p>
          <a:p>
            <a:r>
              <a:rPr lang="en-US" altLang="ko-KR" dirty="0"/>
              <a:t>Environment </a:t>
            </a:r>
            <a:r>
              <a:rPr lang="ko-KR" altLang="en-US" dirty="0"/>
              <a:t>탭</a:t>
            </a:r>
            <a:endParaRPr lang="en-US" altLang="ko-KR" dirty="0"/>
          </a:p>
          <a:p>
            <a:pPr lvl="1"/>
            <a:r>
              <a:rPr lang="en-US" altLang="ko-KR" dirty="0"/>
              <a:t>R-session </a:t>
            </a:r>
            <a:r>
              <a:rPr lang="ko-KR" altLang="en-US" dirty="0"/>
              <a:t>에서의 객체들을 디스플레이 </a:t>
            </a:r>
            <a:endParaRPr lang="en-US" altLang="ko-KR" dirty="0"/>
          </a:p>
          <a:p>
            <a:r>
              <a:rPr lang="en-US" altLang="ko-KR" dirty="0"/>
              <a:t>History </a:t>
            </a:r>
            <a:r>
              <a:rPr lang="ko-KR" altLang="en-US" dirty="0"/>
              <a:t>탭</a:t>
            </a:r>
            <a:endParaRPr lang="en-US" altLang="ko-KR" dirty="0"/>
          </a:p>
          <a:p>
            <a:pPr lvl="1"/>
            <a:r>
              <a:rPr lang="ko-KR" altLang="en-US" dirty="0"/>
              <a:t>이전에 사용하였던 명령어 </a:t>
            </a:r>
            <a:endParaRPr lang="en-US" altLang="ko-KR" dirty="0"/>
          </a:p>
          <a:p>
            <a:r>
              <a:rPr lang="en-US" altLang="ko-KR" dirty="0"/>
              <a:t>File,</a:t>
            </a:r>
            <a:r>
              <a:rPr lang="ko-KR" altLang="en-US" dirty="0"/>
              <a:t> </a:t>
            </a:r>
            <a:r>
              <a:rPr lang="en-US" altLang="ko-KR" dirty="0"/>
              <a:t>plot,</a:t>
            </a:r>
            <a:r>
              <a:rPr lang="ko-KR" altLang="en-US" dirty="0"/>
              <a:t> </a:t>
            </a:r>
            <a:r>
              <a:rPr lang="en-US" altLang="ko-KR" dirty="0"/>
              <a:t>package, help </a:t>
            </a:r>
            <a:r>
              <a:rPr lang="ko-KR" altLang="en-US" dirty="0"/>
              <a:t>탭 등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2616C3-A08B-47E4-8CD7-996FC115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691416"/>
            <a:ext cx="5511484" cy="39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F5557DF-9AE4-414A-A019-7CFDBCF9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Note, Lab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D9BEB6-BEE6-4F89-A2AC-D6761B8423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형식으로 프로그램 및 주석 작성 및 실행 가능</a:t>
            </a:r>
            <a:endParaRPr lang="en-US" altLang="ko-KR" dirty="0"/>
          </a:p>
          <a:p>
            <a:r>
              <a:rPr lang="ko-KR" altLang="en-US" dirty="0"/>
              <a:t>프로그래밍 연습 및 분석 과정을 작성하는 데 편리 </a:t>
            </a:r>
            <a:endParaRPr lang="en-US" altLang="ko-KR" dirty="0"/>
          </a:p>
          <a:p>
            <a:r>
              <a:rPr lang="ko-KR" altLang="en-US" dirty="0"/>
              <a:t>설명과 예제실행  편리함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B3EE1F-47FD-4103-8BB2-786D8273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438400"/>
            <a:ext cx="5042648" cy="36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7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58E36-1B7C-4BA1-9C6F-9CE4E671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에서의 출력 형식의 차이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7BF134-79FA-4BFB-9100-A39A49130A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Rgui</a:t>
            </a:r>
            <a:r>
              <a:rPr lang="en-US" altLang="ko-KR" dirty="0"/>
              <a:t>, </a:t>
            </a:r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Jupyter</a:t>
            </a:r>
            <a:r>
              <a:rPr lang="ko-KR" altLang="en-US" dirty="0"/>
              <a:t>는 실행 결과를 다른 형식으로 디스플레이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B3EE1F-47FD-4103-8BB2-786D8273F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4" t="24253" r="3616" b="19148"/>
          <a:stretch/>
        </p:blipFill>
        <p:spPr>
          <a:xfrm>
            <a:off x="4378397" y="3007519"/>
            <a:ext cx="4638504" cy="30224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2616C3-A08B-47E4-8CD7-996FC1151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0764" r="46351"/>
          <a:stretch/>
        </p:blipFill>
        <p:spPr>
          <a:xfrm>
            <a:off x="288930" y="3007519"/>
            <a:ext cx="4089466" cy="26816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0176A8-C6BB-47C2-98AC-F4FB9216261D}"/>
              </a:ext>
            </a:extLst>
          </p:cNvPr>
          <p:cNvSpPr/>
          <p:nvPr/>
        </p:nvSpPr>
        <p:spPr>
          <a:xfrm>
            <a:off x="457200" y="4227348"/>
            <a:ext cx="2438400" cy="1106651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F624A-7574-4182-B593-2FC9EAFF61FE}"/>
              </a:ext>
            </a:extLst>
          </p:cNvPr>
          <p:cNvSpPr/>
          <p:nvPr/>
        </p:nvSpPr>
        <p:spPr>
          <a:xfrm>
            <a:off x="5257800" y="4234042"/>
            <a:ext cx="1143000" cy="1683189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C9A654-56DB-450C-98B6-C03C936BB4E2}"/>
              </a:ext>
            </a:extLst>
          </p:cNvPr>
          <p:cNvCxnSpPr>
            <a:cxnSpLocks/>
          </p:cNvCxnSpPr>
          <p:nvPr/>
        </p:nvCxnSpPr>
        <p:spPr>
          <a:xfrm>
            <a:off x="2974903" y="4719335"/>
            <a:ext cx="2230487" cy="3860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5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FC726-FD66-4CD8-8B65-94826FB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data </a:t>
            </a:r>
            <a:r>
              <a:rPr lang="en-US" altLang="ko-KR" dirty="0" err="1"/>
              <a:t>editer</a:t>
            </a:r>
            <a:r>
              <a:rPr lang="ko-KR" altLang="en-US" dirty="0"/>
              <a:t> 사용 불가능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CD154-5FAF-4BB8-8804-B8EEC9704AE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editor </a:t>
            </a:r>
          </a:p>
          <a:p>
            <a:pPr lvl="1"/>
            <a:r>
              <a:rPr lang="ko-KR" altLang="en-US" dirty="0"/>
              <a:t>엑셀</a:t>
            </a:r>
            <a:r>
              <a:rPr lang="en-US" altLang="ko-KR" dirty="0"/>
              <a:t> </a:t>
            </a:r>
            <a:r>
              <a:rPr lang="ko-KR" altLang="en-US" dirty="0"/>
              <a:t>형식으로 행렬</a:t>
            </a:r>
            <a:r>
              <a:rPr lang="en-US" altLang="ko-KR" dirty="0"/>
              <a:t>, </a:t>
            </a:r>
            <a:r>
              <a:rPr lang="ko-KR" altLang="en-US" dirty="0"/>
              <a:t>벡터의 내용을 디스플레이</a:t>
            </a:r>
            <a:endParaRPr lang="en-US" altLang="ko-KR" dirty="0"/>
          </a:p>
          <a:p>
            <a:pPr lvl="1"/>
            <a:r>
              <a:rPr lang="ko-KR" altLang="en-US" dirty="0"/>
              <a:t>변수에</a:t>
            </a:r>
            <a:r>
              <a:rPr lang="en-US" altLang="ko-KR" dirty="0"/>
              <a:t> </a:t>
            </a:r>
            <a:r>
              <a:rPr lang="ko-KR" altLang="en-US" dirty="0"/>
              <a:t>저장된 값을 수정 가능함 </a:t>
            </a:r>
            <a:endParaRPr lang="en-US" altLang="ko-KR" dirty="0"/>
          </a:p>
          <a:p>
            <a:pPr lvl="1"/>
            <a:r>
              <a:rPr lang="en-US" altLang="ko-KR" dirty="0"/>
              <a:t>edit(</a:t>
            </a:r>
            <a:r>
              <a:rPr lang="ko-KR" altLang="en-US" dirty="0"/>
              <a:t>변수이름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쥬피터에서는</a:t>
            </a:r>
            <a:r>
              <a:rPr lang="ko-KR" altLang="en-US" dirty="0"/>
              <a:t> 사용이 불가능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0CC1C0-FEC7-4E1F-AD92-C65B6451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45329"/>
            <a:ext cx="4724400" cy="458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BDD4-5324-4A48-97DC-0406B32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설치 및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에 연동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7A0D6-FA75-4B1B-833F-49C53B0842F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https://yahwang.github.io/posts/27</a:t>
            </a:r>
            <a:r>
              <a:rPr lang="en-US" altLang="ko-KR" dirty="0"/>
              <a:t> , </a:t>
            </a:r>
            <a:r>
              <a:rPr lang="en-US" altLang="ko-KR" dirty="0">
                <a:hlinkClick r:id="rId4"/>
              </a:rPr>
              <a:t>https://dzone.com/articles/using-r-on-jupyternbspnotebook</a:t>
            </a:r>
            <a:endParaRPr lang="en-US" altLang="ko-KR" dirty="0"/>
          </a:p>
          <a:p>
            <a:pPr marL="385763" indent="-385763">
              <a:buFont typeface="+mj-lt"/>
              <a:buAutoNum type="arabicPeriod"/>
            </a:pPr>
            <a:r>
              <a:rPr lang="en-US" altLang="ko-KR" dirty="0"/>
              <a:t>Anaconda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Anaconda </a:t>
            </a:r>
            <a:r>
              <a:rPr lang="ko-KR" altLang="en-US" dirty="0"/>
              <a:t>의</a:t>
            </a:r>
            <a:r>
              <a:rPr lang="en-US" altLang="ko-KR" dirty="0"/>
              <a:t> path </a:t>
            </a:r>
            <a:r>
              <a:rPr lang="ko-KR" altLang="en-US" dirty="0"/>
              <a:t>를 환경 변수에 추가하도록 선택</a:t>
            </a:r>
            <a:endParaRPr lang="en-US" altLang="ko-KR" dirty="0"/>
          </a:p>
          <a:p>
            <a:pPr marL="385763" indent="-385763">
              <a:buFont typeface="+mj-lt"/>
              <a:buAutoNum type="arabicPeriod"/>
            </a:pPr>
            <a:r>
              <a:rPr lang="en-US" altLang="ko-KR" dirty="0"/>
              <a:t>R (4.0 </a:t>
            </a:r>
            <a:r>
              <a:rPr lang="ko-KR" altLang="en-US" dirty="0"/>
              <a:t>이상 버전</a:t>
            </a:r>
            <a:r>
              <a:rPr lang="en-US" altLang="ko-KR" dirty="0"/>
              <a:t>)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hlinkClick r:id="rId5"/>
              </a:rPr>
              <a:t>https://cran.r-project.org/</a:t>
            </a:r>
            <a:r>
              <a:rPr lang="en-US" altLang="ko-KR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ko-KR" dirty="0"/>
              <a:t>Git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hlinkClick r:id="rId6"/>
              </a:rPr>
              <a:t>https://git-scm.com/book/ko/v2/%EC%8B%9C%EC%9E%91%ED%95%98%EA%B8%B0-Git-%EC%84%A4%EC%B9%98</a:t>
            </a:r>
            <a:endParaRPr lang="en-US" altLang="ko-KR" dirty="0"/>
          </a:p>
          <a:p>
            <a:pPr marL="385763" indent="-385763">
              <a:buFont typeface="+mj-lt"/>
              <a:buAutoNum type="arabicPeriod"/>
            </a:pP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console</a:t>
            </a:r>
            <a:r>
              <a:rPr lang="ko-KR" altLang="en-US" dirty="0"/>
              <a:t> </a:t>
            </a:r>
            <a:r>
              <a:rPr lang="en-US" altLang="ko-KR" dirty="0"/>
              <a:t>(R studio </a:t>
            </a:r>
            <a:r>
              <a:rPr lang="ko-KR" altLang="en-US" dirty="0"/>
              <a:t>아니고 </a:t>
            </a:r>
            <a:r>
              <a:rPr lang="en-US" altLang="ko-KR" dirty="0"/>
              <a:t>R)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다음 명령을 실행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 err="1"/>
              <a:t>install.packages</a:t>
            </a:r>
            <a:r>
              <a:rPr lang="en-US" altLang="ko-KR" dirty="0"/>
              <a:t>('</a:t>
            </a:r>
            <a:r>
              <a:rPr lang="en-US" altLang="ko-KR" dirty="0" err="1"/>
              <a:t>devtools</a:t>
            </a:r>
            <a:r>
              <a:rPr lang="en-US" altLang="ko-KR" dirty="0"/>
              <a:t>')</a:t>
            </a:r>
          </a:p>
          <a:p>
            <a:pPr marL="342900" lvl="1" indent="0">
              <a:buNone/>
            </a:pPr>
            <a:r>
              <a:rPr lang="en-US" altLang="ko-KR" dirty="0" err="1"/>
              <a:t>devtools</a:t>
            </a:r>
            <a:r>
              <a:rPr lang="en-US" altLang="ko-KR" dirty="0"/>
              <a:t>::</a:t>
            </a:r>
            <a:r>
              <a:rPr lang="en-US" altLang="ko-KR" dirty="0" err="1"/>
              <a:t>install_github</a:t>
            </a:r>
            <a:r>
              <a:rPr lang="en-US" altLang="ko-KR" dirty="0"/>
              <a:t>('</a:t>
            </a:r>
            <a:r>
              <a:rPr lang="en-US" altLang="ko-KR" dirty="0" err="1"/>
              <a:t>IRkernel</a:t>
            </a:r>
            <a:r>
              <a:rPr lang="en-US" altLang="ko-KR" dirty="0"/>
              <a:t>/</a:t>
            </a:r>
            <a:r>
              <a:rPr lang="en-US" altLang="ko-KR" dirty="0" err="1"/>
              <a:t>IRkernel</a:t>
            </a:r>
            <a:r>
              <a:rPr lang="en-US" altLang="ko-KR" dirty="0"/>
              <a:t>')</a:t>
            </a:r>
          </a:p>
          <a:p>
            <a:pPr marL="342900" lvl="1" indent="0">
              <a:buNone/>
            </a:pPr>
            <a:r>
              <a:rPr lang="en-US" altLang="ko-KR" dirty="0" err="1"/>
              <a:t>IRkernel</a:t>
            </a:r>
            <a:r>
              <a:rPr lang="en-US" altLang="ko-KR" dirty="0"/>
              <a:t>::</a:t>
            </a:r>
            <a:r>
              <a:rPr lang="en-US" altLang="ko-KR" dirty="0" err="1"/>
              <a:t>installspec</a:t>
            </a:r>
            <a:r>
              <a:rPr lang="en-US" altLang="ko-KR" dirty="0"/>
              <a:t>() (</a:t>
            </a:r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전체 사용자 설치를 위해서는 </a:t>
            </a:r>
            <a:r>
              <a:rPr lang="en-US" altLang="ko-KR" dirty="0" err="1"/>
              <a:t>IRkernel</a:t>
            </a:r>
            <a:r>
              <a:rPr lang="en-US" altLang="ko-KR" dirty="0"/>
              <a:t>::</a:t>
            </a:r>
            <a:r>
              <a:rPr lang="en-US" altLang="ko-KR" dirty="0" err="1"/>
              <a:t>installspec</a:t>
            </a:r>
            <a:r>
              <a:rPr lang="en-US" altLang="ko-KR" dirty="0"/>
              <a:t>(user = FALSE)) </a:t>
            </a:r>
          </a:p>
          <a:p>
            <a:pPr marL="385763" indent="-385763">
              <a:buFont typeface="+mj-lt"/>
              <a:buAutoNum type="arabicPeriod"/>
            </a:pPr>
            <a:r>
              <a:rPr lang="ko-KR" altLang="en-US" dirty="0"/>
              <a:t>설치 확인</a:t>
            </a:r>
            <a:endParaRPr lang="en-US" altLang="ko-KR" dirty="0"/>
          </a:p>
          <a:p>
            <a:pPr marL="342900" lvl="1" indent="0">
              <a:buNone/>
            </a:pPr>
            <a:r>
              <a:rPr lang="ko-KR" altLang="en-US" dirty="0" err="1"/>
              <a:t>쥬피터</a:t>
            </a:r>
            <a:r>
              <a:rPr lang="ko-KR" altLang="en-US" dirty="0"/>
              <a:t> 노트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랩을</a:t>
            </a:r>
            <a:r>
              <a:rPr lang="en-US" altLang="ko-KR" dirty="0"/>
              <a:t> </a:t>
            </a:r>
            <a:r>
              <a:rPr lang="ko-KR" altLang="en-US" dirty="0"/>
              <a:t>열고 </a:t>
            </a:r>
            <a:r>
              <a:rPr lang="en-US" altLang="ko-KR" dirty="0"/>
              <a:t>R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커널로 선택하여</a:t>
            </a:r>
            <a:r>
              <a:rPr lang="en-US" altLang="ko-KR" dirty="0"/>
              <a:t> </a:t>
            </a:r>
            <a:r>
              <a:rPr lang="ko-KR" altLang="en-US" dirty="0"/>
              <a:t>새노트를 연다</a:t>
            </a:r>
            <a:r>
              <a:rPr lang="en-US" altLang="ko-KR" dirty="0"/>
              <a:t>.</a:t>
            </a:r>
          </a:p>
          <a:p>
            <a:pPr marL="342900" lvl="1" indent="0">
              <a:buNone/>
            </a:pPr>
            <a:r>
              <a:rPr lang="ko-KR" altLang="en-US" dirty="0"/>
              <a:t>노트에서 </a:t>
            </a:r>
            <a:r>
              <a:rPr lang="en-US" altLang="ko-KR" dirty="0" err="1"/>
              <a:t>R.version</a:t>
            </a:r>
            <a:r>
              <a:rPr lang="en-US" altLang="ko-KR" dirty="0"/>
              <a:t> </a:t>
            </a:r>
            <a:r>
              <a:rPr lang="ko-KR" altLang="en-US" dirty="0"/>
              <a:t>명령어를 실행하여 </a:t>
            </a:r>
            <a:r>
              <a:rPr lang="en-US" altLang="ko-KR" dirty="0"/>
              <a:t>R </a:t>
            </a:r>
            <a:r>
              <a:rPr lang="ko-KR" altLang="en-US" dirty="0"/>
              <a:t>버전 을 확인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72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91e9dd70-eb36-4567-8e03-2ec1a8d190a0" xsi:nil="true"/>
    <IsNotebookLocked xmlns="91e9dd70-eb36-4567-8e03-2ec1a8d190a0" xsi:nil="true"/>
    <Owner xmlns="91e9dd70-eb36-4567-8e03-2ec1a8d190a0">
      <UserInfo>
        <DisplayName/>
        <AccountId xsi:nil="true"/>
        <AccountType/>
      </UserInfo>
    </Owner>
    <CultureName xmlns="91e9dd70-eb36-4567-8e03-2ec1a8d190a0" xsi:nil="true"/>
    <Distribution_Groups xmlns="91e9dd70-eb36-4567-8e03-2ec1a8d190a0" xsi:nil="true"/>
    <Is_Collaboration_Space_Locked xmlns="91e9dd70-eb36-4567-8e03-2ec1a8d190a0" xsi:nil="true"/>
    <NotebookType xmlns="91e9dd70-eb36-4567-8e03-2ec1a8d190a0" xsi:nil="true"/>
    <FolderType xmlns="91e9dd70-eb36-4567-8e03-2ec1a8d190a0" xsi:nil="true"/>
    <Has_Teacher_Only_SectionGroup xmlns="91e9dd70-eb36-4567-8e03-2ec1a8d190a0" xsi:nil="true"/>
    <DefaultSectionNames xmlns="91e9dd70-eb36-4567-8e03-2ec1a8d190a0" xsi:nil="true"/>
    <Teachers xmlns="91e9dd70-eb36-4567-8e03-2ec1a8d190a0">
      <UserInfo>
        <DisplayName/>
        <AccountId xsi:nil="true"/>
        <AccountType/>
      </UserInfo>
    </Teachers>
    <Invited_Teachers xmlns="91e9dd70-eb36-4567-8e03-2ec1a8d190a0" xsi:nil="true"/>
    <Invited_Students xmlns="91e9dd70-eb36-4567-8e03-2ec1a8d190a0" xsi:nil="true"/>
    <Math_Settings xmlns="91e9dd70-eb36-4567-8e03-2ec1a8d190a0" xsi:nil="true"/>
    <Templates xmlns="91e9dd70-eb36-4567-8e03-2ec1a8d190a0" xsi:nil="true"/>
    <Self_Registration_Enabled xmlns="91e9dd70-eb36-4567-8e03-2ec1a8d190a0" xsi:nil="true"/>
    <AppVersion xmlns="91e9dd70-eb36-4567-8e03-2ec1a8d190a0" xsi:nil="true"/>
    <LMS_Mappings xmlns="91e9dd70-eb36-4567-8e03-2ec1a8d190a0" xsi:nil="true"/>
    <Students xmlns="91e9dd70-eb36-4567-8e03-2ec1a8d190a0">
      <UserInfo>
        <DisplayName/>
        <AccountId xsi:nil="true"/>
        <AccountType/>
      </UserInfo>
    </Students>
    <Student_Groups xmlns="91e9dd70-eb36-4567-8e03-2ec1a8d190a0">
      <UserInfo>
        <DisplayName/>
        <AccountId xsi:nil="true"/>
        <AccountType/>
      </UserInfo>
    </Student_Group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A71B16DB1A694FB2EEBCD53F757060" ma:contentTypeVersion="33" ma:contentTypeDescription="새 문서를 만듭니다." ma:contentTypeScope="" ma:versionID="deaad9b32b6d8fbec2f2b02cbd374b0a">
  <xsd:schema xmlns:xsd="http://www.w3.org/2001/XMLSchema" xmlns:xs="http://www.w3.org/2001/XMLSchema" xmlns:p="http://schemas.microsoft.com/office/2006/metadata/properties" xmlns:ns3="4f8271ab-3a0f-4ae7-add4-d4fe9167153f" xmlns:ns4="91e9dd70-eb36-4567-8e03-2ec1a8d190a0" targetNamespace="http://schemas.microsoft.com/office/2006/metadata/properties" ma:root="true" ma:fieldsID="6b2d4319957db3f031ea295b93282f92" ns3:_="" ns4:_="">
    <xsd:import namespace="4f8271ab-3a0f-4ae7-add4-d4fe9167153f"/>
    <xsd:import namespace="91e9dd70-eb36-4567-8e03-2ec1a8d190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NotebookType" minOccurs="0"/>
                <xsd:element ref="ns4:FolderType" minOccurs="0"/>
                <xsd:element ref="ns4:Owner" minOccurs="0"/>
                <xsd:element ref="ns4:Teachers" minOccurs="0"/>
                <xsd:element ref="ns4:Students" minOccurs="0"/>
                <xsd:element ref="ns4:DefaultSectionNames" minOccurs="0"/>
                <xsd:element ref="ns4:AppVersion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271ab-3a0f-4ae7-add4-d4fe916715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힌트 해시 공유" ma:internalName="SharingHintHash" ma:readOnly="true">
      <xsd:simpleType>
        <xsd:restriction base="dms:Text"/>
      </xsd:simpleType>
    </xsd:element>
    <xsd:element name="SharedWithDetails" ma:index="10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9dd70-eb36-4567-8e03-2ec1a8d190a0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eachers" ma:index="1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  <xsd:element name="CultureName" ma:index="26" nillable="true" ma:displayName="Culture Name" ma:internalName="CultureName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Math_Settings" ma:index="28" nillable="true" ma:displayName="Math Settings" ma:internalName="Math_Settings">
      <xsd:simpleType>
        <xsd:restriction base="dms:Text"/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Student_Groups" ma:index="3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1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2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7" nillable="true" ma:displayName="Is Collaboration Space Locked" ma:internalName="Is_Collaboration_Space_Locked">
      <xsd:simpleType>
        <xsd:restriction base="dms:Boolean"/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D98BEF-F902-45EA-AB6A-FFCA7A47F22C}">
  <ds:schemaRefs>
    <ds:schemaRef ds:uri="http://schemas.openxmlformats.org/package/2006/metadata/core-properties"/>
    <ds:schemaRef ds:uri="http://purl.org/dc/dcmitype/"/>
    <ds:schemaRef ds:uri="91e9dd70-eb36-4567-8e03-2ec1a8d190a0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4f8271ab-3a0f-4ae7-add4-d4fe9167153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433949E-30BE-4DAA-874D-2D182F3954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EDCA45-E3F2-4890-ABD9-512BC8A1F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8271ab-3a0f-4ae7-add4-d4fe9167153f"/>
    <ds:schemaRef ds:uri="91e9dd70-eb36-4567-8e03-2ec1a8d190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10575</TotalTime>
  <Words>429</Words>
  <Application>Microsoft Office PowerPoint</Application>
  <PresentationFormat>화면 슬라이드 쇼(4:3)</PresentationFormat>
  <Paragraphs>75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나눔손글씨 펜</vt:lpstr>
      <vt:lpstr>나눔손글씨 펜 OTF</vt:lpstr>
      <vt:lpstr>맑은 고딕</vt:lpstr>
      <vt:lpstr>Arial</vt:lpstr>
      <vt:lpstr>Tahoma</vt:lpstr>
      <vt:lpstr>Times New Roman</vt:lpstr>
      <vt:lpstr>Wingdings</vt:lpstr>
      <vt:lpstr>1_Office 테마</vt:lpstr>
      <vt:lpstr>R 개발 환경</vt:lpstr>
      <vt:lpstr>PowerPoint 프레젠테이션</vt:lpstr>
      <vt:lpstr>R 프로그래밍 개발환경 </vt:lpstr>
      <vt:lpstr>R-gui</vt:lpstr>
      <vt:lpstr>R-Studio</vt:lpstr>
      <vt:lpstr>Jupyter Note, Lab</vt:lpstr>
      <vt:lpstr>Jupyter 에서의 출력 형식의 차이 </vt:lpstr>
      <vt:lpstr>Jupyter 에서는 data editer 사용 불가능</vt:lpstr>
      <vt:lpstr>R 설치 및 Jupyter 에 연동 </vt:lpstr>
      <vt:lpstr>Web  note 형 </vt:lpstr>
      <vt:lpstr>강의 에서는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(데이터 마이닝)  — Chapter 1 — —개 요—</dc:title>
  <dc:creator>온승엽</dc:creator>
  <cp:lastModifiedBy>온승엽 소프트웨어학과(교수)</cp:lastModifiedBy>
  <cp:revision>1163</cp:revision>
  <cp:lastPrinted>2000-06-01T21:00:25Z</cp:lastPrinted>
  <dcterms:created xsi:type="dcterms:W3CDTF">1999-12-01T22:01:55Z</dcterms:created>
  <dcterms:modified xsi:type="dcterms:W3CDTF">2021-03-02T22:37:25Z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0x01010088A71B16DB1A694FB2EEBCD53F757060</vt:lpwstr>
  </property>
</Properties>
</file>