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6" r:id="rId1"/>
    <p:sldMasterId id="2147483648" r:id="rId2"/>
  </p:sldMasterIdLst>
  <p:notesMasterIdLst>
    <p:notesMasterId r:id="rId8"/>
  </p:notesMasterIdLst>
  <p:handoutMasterIdLst>
    <p:handoutMasterId r:id="rId9"/>
  </p:handoutMasterIdLst>
  <p:sldIdLst>
    <p:sldId id="256" r:id="rId3"/>
    <p:sldId id="283" r:id="rId4"/>
    <p:sldId id="284" r:id="rId5"/>
    <p:sldId id="285" r:id="rId6"/>
    <p:sldId id="286" r:id="rId7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CC"/>
    <a:srgbClr val="0066FF"/>
    <a:srgbClr val="FF9933"/>
    <a:srgbClr val="CCCC00"/>
    <a:srgbClr val="FFFF00"/>
    <a:srgbClr val="6600FF"/>
    <a:srgbClr val="996633"/>
    <a:srgbClr val="FF99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3276C7-10CE-4FC5-B29C-A8556863FC5E}" v="171" dt="2021-04-19T05:37:08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9" autoAdjust="0"/>
    <p:restoredTop sz="95847" autoAdjust="0"/>
  </p:normalViewPr>
  <p:slideViewPr>
    <p:cSldViewPr snapToGrid="0">
      <p:cViewPr varScale="1">
        <p:scale>
          <a:sx n="71" d="100"/>
          <a:sy n="71" d="100"/>
        </p:scale>
        <p:origin x="140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notesViewPr>
    <p:cSldViewPr snapToGrid="0">
      <p:cViewPr varScale="1">
        <p:scale>
          <a:sx n="51" d="100"/>
          <a:sy n="51" d="100"/>
        </p:scale>
        <p:origin x="-299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43" tIns="45222" rIns="90443" bIns="45222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43" tIns="45222" rIns="90443" bIns="45222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8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43" tIns="45222" rIns="90443" bIns="45222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8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43" tIns="45222" rIns="90443" bIns="45222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</a:defRPr>
            </a:lvl1pPr>
          </a:lstStyle>
          <a:p>
            <a:fld id="{029B5DF7-A160-48B6-B5E7-6083A9C70A63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818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05:33:30.5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0,'0'2,"1"0,0 1,0-1,0 0,1 0,-1 0,0-1,1 1,-1 0,1 0,0-1,-1 1,4 1,4 6,11 16,-1 0,-1 1,-1 1,-2 1,13 30,49 154,-50-131,38 81,9-28,-47-90,-2 1,27 69,-42-83,3 6,1-1,19 36,-26-60,0-1,0 0,1 0,1-1,0 0,0-1,1 0,0 0,21 13,51 39,-41-28,29 30,-57-49,1-1,0 0,1-1,1-1,30 18,-30-20,0 1,28 22,15 9,-39-28,-1 0,0 2,-1 0,0 1,21 26,67 99,-93-123,12 19,2 3,53 60,-79-99,1 1,-1-1,1 1,-1-1,1 0,0 1,-1-1,1 0,0 0,0 0,0-1,3 2,-5-2,0 0,1 0,-1 0,0 0,1 0,-1 0,0 0,0 0,1 0,-1 0,0 0,0-1,1 1,-1 0,0 0,0 0,0 0,1-1,-1 1,0 0,0 0,0 0,0-1,1 1,-1 0,0 0,0-1,0 1,0 0,0 0,0-1,0 1,-1-20,-4 3,1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05:34:42.9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37505.57031"/>
      <inkml:brushProperty name="anchorY" value="-36586.32031"/>
      <inkml:brushProperty name="scaleFactor" value="0.5"/>
    </inkml:brush>
  </inkml:definitions>
  <inkml:trace contextRef="#ctx0" brushRef="#br0">1 0,'0'0,"12"0,4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05:34:44.2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38549.96094"/>
      <inkml:brushProperty name="anchorY" value="-37602.32031"/>
      <inkml:brushProperty name="scaleFactor" value="0.5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05:34:45.40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39565.96094"/>
      <inkml:brushProperty name="anchorY" value="-38618.32031"/>
      <inkml:brushProperty name="scaleFactor" value="0.5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3" tIns="47781" rIns="95563" bIns="47781" numCol="1" anchor="t" anchorCtr="0" compatLnSpc="1">
            <a:prstTxWarp prst="textNoShape">
              <a:avLst/>
            </a:prstTxWarp>
          </a:bodyPr>
          <a:lstStyle>
            <a:lvl1pPr defTabSz="956250" eaLnBrk="1" latinLnBrk="1" hangingPunct="1">
              <a:lnSpc>
                <a:spcPct val="100000"/>
              </a:lnSpc>
              <a:buFontTx/>
              <a:buNone/>
              <a:defRPr sz="13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3" tIns="47781" rIns="95563" bIns="47781" numCol="1" anchor="t" anchorCtr="0" compatLnSpc="1">
            <a:prstTxWarp prst="textNoShape">
              <a:avLst/>
            </a:prstTxWarp>
          </a:bodyPr>
          <a:lstStyle>
            <a:lvl1pPr algn="r" defTabSz="956250" eaLnBrk="1" latinLnBrk="1" hangingPunct="1">
              <a:lnSpc>
                <a:spcPct val="100000"/>
              </a:lnSpc>
              <a:buFontTx/>
              <a:buNone/>
              <a:defRPr sz="13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3" tIns="47781" rIns="95563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3" tIns="47781" rIns="95563" bIns="47781" numCol="1" anchor="b" anchorCtr="0" compatLnSpc="1">
            <a:prstTxWarp prst="textNoShape">
              <a:avLst/>
            </a:prstTxWarp>
          </a:bodyPr>
          <a:lstStyle>
            <a:lvl1pPr defTabSz="956250" eaLnBrk="1" latinLnBrk="1" hangingPunct="1">
              <a:lnSpc>
                <a:spcPct val="100000"/>
              </a:lnSpc>
              <a:buFontTx/>
              <a:buNone/>
              <a:defRPr sz="13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3" tIns="47781" rIns="95563" bIns="47781" numCol="1" anchor="b" anchorCtr="0" compatLnSpc="1">
            <a:prstTxWarp prst="textNoShape">
              <a:avLst/>
            </a:prstTxWarp>
          </a:bodyPr>
          <a:lstStyle>
            <a:lvl1pPr algn="r" defTabSz="955675" eaLnBrk="1" latinLnBrk="1" hangingPunct="1">
              <a:defRPr sz="13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07EA284-381E-441F-9F8E-5509160CBAD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385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맑은 고딕" panose="020B0503020000020004" pitchFamily="50" charset="-127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맑은 고딕" panose="020B0503020000020004" pitchFamily="50" charset="-127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맑은 고딕" panose="020B0503020000020004" pitchFamily="50" charset="-127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맑은 고딕" panose="020B0503020000020004" pitchFamily="50" charset="-127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맑은 고딕" panose="020B0503020000020004" pitchFamily="50" charset="-127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681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251520" y="5709740"/>
            <a:ext cx="8229600" cy="1031628"/>
          </a:xfrm>
        </p:spPr>
        <p:txBody>
          <a:bodyPr/>
          <a:lstStyle>
            <a:lvl1pPr algn="l">
              <a:defRPr sz="3300" b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275856" y="5013176"/>
            <a:ext cx="822970" cy="260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TextBox 3"/>
          <p:cNvSpPr txBox="1"/>
          <p:nvPr userDrawn="1"/>
        </p:nvSpPr>
        <p:spPr>
          <a:xfrm>
            <a:off x="179514" y="3501008"/>
            <a:ext cx="3168352" cy="20162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pPr>
              <a:lnSpc>
                <a:spcPts val="4050"/>
              </a:lnSpc>
            </a:pPr>
            <a:r>
              <a:rPr lang="en-US" altLang="ko-K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br>
              <a:rPr lang="en-US" altLang="ko-K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endParaRPr lang="ko-KR" altLang="en-US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1199976" y="2348880"/>
            <a:ext cx="5100216" cy="1031628"/>
          </a:xfrm>
        </p:spPr>
        <p:txBody>
          <a:bodyPr/>
          <a:lstStyle>
            <a:lvl1pPr algn="l">
              <a:defRPr sz="3300" b="0">
                <a:solidFill>
                  <a:schemeClr val="accent5">
                    <a:lumMod val="50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6410942" y="3284984"/>
            <a:ext cx="465315" cy="4968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직사각형 13"/>
          <p:cNvSpPr/>
          <p:nvPr userDrawn="1"/>
        </p:nvSpPr>
        <p:spPr>
          <a:xfrm>
            <a:off x="7219875" y="1939427"/>
            <a:ext cx="303684" cy="30302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/>
          <p:cNvSpPr/>
          <p:nvPr userDrawn="1"/>
        </p:nvSpPr>
        <p:spPr>
          <a:xfrm>
            <a:off x="912346" y="2203146"/>
            <a:ext cx="5747891" cy="1328780"/>
          </a:xfrm>
          <a:prstGeom prst="rect">
            <a:avLst/>
          </a:prstGeom>
          <a:noFill/>
          <a:ln w="1270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사각형 16"/>
          <p:cNvSpPr/>
          <p:nvPr userDrawn="1"/>
        </p:nvSpPr>
        <p:spPr>
          <a:xfrm>
            <a:off x="6848475" y="1609727"/>
            <a:ext cx="511902" cy="46811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70EE4D-6C53-4FB9-B41A-DAFCE6CB5BF6}"/>
              </a:ext>
            </a:extLst>
          </p:cNvPr>
          <p:cNvSpPr txBox="1"/>
          <p:nvPr userDrawn="1"/>
        </p:nvSpPr>
        <p:spPr>
          <a:xfrm>
            <a:off x="844379" y="1536890"/>
            <a:ext cx="4392486" cy="61379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pPr>
              <a:lnSpc>
                <a:spcPts val="4050"/>
              </a:lnSpc>
            </a:pPr>
            <a:r>
              <a:rPr lang="en-US" altLang="ko-K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</a:t>
            </a:r>
            <a:endParaRPr lang="ko-KR" altLang="en-US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11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620688"/>
            <a:ext cx="734481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1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차례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6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755576" y="1412776"/>
            <a:ext cx="7776864" cy="4680520"/>
          </a:xfrm>
        </p:spPr>
        <p:txBody>
          <a:bodyPr/>
          <a:lstStyle>
            <a:lvl1pPr marL="342892" indent="-342892">
              <a:buFont typeface="+mj-lt"/>
              <a:buAutoNum type="arabicPeriod"/>
              <a:defRPr sz="1500"/>
            </a:lvl1pPr>
            <a:lvl2pPr marL="407184" indent="-207164">
              <a:buClr>
                <a:schemeClr val="accent3">
                  <a:lumMod val="75000"/>
                </a:schemeClr>
              </a:buClr>
              <a:buFont typeface="나눔손글씨 펜" pitchFamily="66" charset="-127"/>
              <a:buChar char="→"/>
              <a:defRPr sz="1350">
                <a:latin typeface="나눔손글씨 펜" pitchFamily="66" charset="-127"/>
                <a:ea typeface="나눔손글씨 펜" pitchFamily="66" charset="-127"/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 둘째 수준</a:t>
            </a:r>
          </a:p>
        </p:txBody>
      </p:sp>
    </p:spTree>
    <p:extLst>
      <p:ext uri="{BB962C8B-B14F-4D97-AF65-F5344CB8AC3E}">
        <p14:creationId xmlns:p14="http://schemas.microsoft.com/office/powerpoint/2010/main" val="209989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7C743CE9-335C-41F5-80A4-C58F5971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4" y="144016"/>
            <a:ext cx="8784976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FF52A63-678C-4FE1-ACA9-6F0AEA5E64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6" y="940768"/>
            <a:ext cx="8784977" cy="5688632"/>
          </a:xfrm>
        </p:spPr>
        <p:txBody>
          <a:bodyPr/>
          <a:lstStyle>
            <a:lvl1pPr marL="257168" indent="-257168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400" b="0">
                <a:latin typeface="+mn-ea"/>
                <a:ea typeface="+mn-ea"/>
              </a:defRPr>
            </a:lvl1pPr>
            <a:lvl2pPr marL="335747" indent="-135728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800"/>
            </a:lvl2pPr>
            <a:lvl3pPr marL="471476" indent="-135728">
              <a:spcAft>
                <a:spcPts val="225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800"/>
            </a:lvl3pPr>
            <a:lvl4pPr marL="607204" indent="-135728">
              <a:spcAft>
                <a:spcPts val="225"/>
              </a:spcAft>
              <a:buSzPct val="96000"/>
              <a:defRPr sz="1600"/>
            </a:lvl4pPr>
            <a:lvl5pPr marL="742931" indent="-135728"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AA21CFB-5BF4-442E-BE2C-93CB83407F7B}"/>
              </a:ext>
            </a:extLst>
          </p:cNvPr>
          <p:cNvGrpSpPr/>
          <p:nvPr userDrawn="1"/>
        </p:nvGrpSpPr>
        <p:grpSpPr>
          <a:xfrm>
            <a:off x="0" y="768980"/>
            <a:ext cx="9144000" cy="0"/>
            <a:chOff x="0" y="685800"/>
            <a:chExt cx="12192000" cy="0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F5A8C70-0852-452F-9D5D-A53B7BA44C24}"/>
                </a:ext>
              </a:extLst>
            </p:cNvPr>
            <p:cNvCxnSpPr/>
            <p:nvPr userDrawn="1"/>
          </p:nvCxnSpPr>
          <p:spPr>
            <a:xfrm>
              <a:off x="2832992" y="685800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6DF4EB0-6469-4B24-ABC3-B1D524CFF573}"/>
                </a:ext>
              </a:extLst>
            </p:cNvPr>
            <p:cNvCxnSpPr/>
            <p:nvPr userDrawn="1"/>
          </p:nvCxnSpPr>
          <p:spPr>
            <a:xfrm>
              <a:off x="5952662" y="685800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14D31B4-2D1A-45A1-B619-8A095FE7E437}"/>
                </a:ext>
              </a:extLst>
            </p:cNvPr>
            <p:cNvCxnSpPr/>
            <p:nvPr userDrawn="1"/>
          </p:nvCxnSpPr>
          <p:spPr>
            <a:xfrm>
              <a:off x="9072331" y="685800"/>
              <a:ext cx="3119669" cy="0"/>
            </a:xfrm>
            <a:prstGeom prst="line">
              <a:avLst/>
            </a:prstGeom>
            <a:ln w="76200">
              <a:solidFill>
                <a:srgbClr val="F6F5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5E6748C-3281-435B-99FD-848890E25597}"/>
                </a:ext>
              </a:extLst>
            </p:cNvPr>
            <p:cNvCxnSpPr/>
            <p:nvPr userDrawn="1"/>
          </p:nvCxnSpPr>
          <p:spPr>
            <a:xfrm>
              <a:off x="0" y="685800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203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8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9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40E4D8B6-27C6-4258-9B80-EDA486FA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4" y="144016"/>
            <a:ext cx="8784976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56DD780-700F-4EDA-91AB-AE8E9D4C6F7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6" y="940768"/>
            <a:ext cx="8784977" cy="5688632"/>
          </a:xfrm>
        </p:spPr>
        <p:txBody>
          <a:bodyPr/>
          <a:lstStyle>
            <a:lvl1pPr marL="257168" indent="-257168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800" b="0">
                <a:latin typeface="+mn-ea"/>
                <a:ea typeface="+mn-ea"/>
              </a:defRPr>
            </a:lvl1pPr>
            <a:lvl2pPr marL="335747" indent="-135728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471476" indent="-135728">
              <a:spcAft>
                <a:spcPts val="225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607204" indent="-135728">
              <a:spcAft>
                <a:spcPts val="225"/>
              </a:spcAft>
              <a:buSzPct val="96000"/>
              <a:defRPr sz="1200"/>
            </a:lvl4pPr>
            <a:lvl5pPr marL="742931" indent="-135728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4040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1610A46-E581-4FF7-95BD-D465BDDF7D5A}"/>
              </a:ext>
            </a:extLst>
          </p:cNvPr>
          <p:cNvGrpSpPr/>
          <p:nvPr userDrawn="1"/>
        </p:nvGrpSpPr>
        <p:grpSpPr>
          <a:xfrm>
            <a:off x="0" y="768980"/>
            <a:ext cx="9144000" cy="0"/>
            <a:chOff x="0" y="908051"/>
            <a:chExt cx="12192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5E1F25A-9609-4834-9F3B-F6CCF893F32B}"/>
              </a:ext>
            </a:extLst>
          </p:cNvPr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83265071-C929-4306-848C-8624621B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4" y="144016"/>
            <a:ext cx="8784976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A393B8E-A3FA-4F38-8507-E1B7CF365D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6" y="940768"/>
            <a:ext cx="8784977" cy="5688632"/>
          </a:xfrm>
        </p:spPr>
        <p:txBody>
          <a:bodyPr/>
          <a:lstStyle>
            <a:lvl1pPr marL="257168" indent="-257168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800" b="0">
                <a:latin typeface="+mn-ea"/>
                <a:ea typeface="+mn-ea"/>
              </a:defRPr>
            </a:lvl1pPr>
            <a:lvl2pPr marL="335747" indent="-135728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471476" indent="-135728">
              <a:spcAft>
                <a:spcPts val="225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607204" indent="-135728">
              <a:spcAft>
                <a:spcPts val="225"/>
              </a:spcAft>
              <a:buSzPct val="96000"/>
              <a:defRPr sz="1200"/>
            </a:lvl4pPr>
            <a:lvl5pPr marL="742931" indent="-135728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6209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본문- 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 userDrawn="1"/>
        </p:nvSpPr>
        <p:spPr bwMode="auto">
          <a:xfrm>
            <a:off x="234950" y="631825"/>
            <a:ext cx="8674100" cy="0"/>
          </a:xfrm>
          <a:prstGeom prst="line">
            <a:avLst/>
          </a:prstGeom>
          <a:noFill/>
          <a:ln w="28575" cmpd="thinThick">
            <a:solidFill>
              <a:srgbClr val="33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273906" y="6410325"/>
            <a:ext cx="85961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7671" y="714356"/>
            <a:ext cx="8548659" cy="5594964"/>
          </a:xfrm>
        </p:spPr>
        <p:txBody>
          <a:bodyPr/>
          <a:lstStyle>
            <a:lvl1pPr>
              <a:lnSpc>
                <a:spcPct val="150000"/>
              </a:lnSpc>
              <a:buFont typeface="Wingdings" pitchFamily="2" charset="2"/>
              <a:buChar char="v"/>
              <a:defRPr sz="2000" b="1"/>
            </a:lvl1pPr>
            <a:lvl2pPr marL="628650" indent="-266700">
              <a:lnSpc>
                <a:spcPct val="150000"/>
              </a:lnSpc>
              <a:buFont typeface="맑은 고딕" pitchFamily="50" charset="-127"/>
              <a:buChar char="-"/>
              <a:defRPr sz="1800"/>
            </a:lvl2pPr>
            <a:lvl3pPr marL="987425" indent="-268288">
              <a:lnSpc>
                <a:spcPct val="150000"/>
              </a:lnSpc>
              <a:buFont typeface="Wingdings" pitchFamily="2" charset="2"/>
              <a:buChar char="ü"/>
              <a:defRPr sz="1800">
                <a:solidFill>
                  <a:srgbClr val="0000CC"/>
                </a:solidFill>
              </a:defRPr>
            </a:lvl3pPr>
            <a:lvl4pPr marL="1254125" indent="-265113">
              <a:buFont typeface="Wingdings" pitchFamily="2" charset="2"/>
              <a:buChar char="§"/>
              <a:defRPr sz="1600"/>
            </a:lvl4pPr>
            <a:lvl5pPr>
              <a:buFont typeface="Wingdings" pitchFamily="2" charset="2"/>
              <a:buChar char="v"/>
              <a:defRPr sz="2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14282" y="0"/>
            <a:ext cx="7188200" cy="620713"/>
          </a:xfrm>
        </p:spPr>
        <p:txBody>
          <a:bodyPr/>
          <a:lstStyle>
            <a:lvl1pPr algn="l">
              <a:defRPr sz="2400">
                <a:solidFill>
                  <a:schemeClr val="accent6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453188"/>
            <a:ext cx="2133600" cy="404812"/>
          </a:xfrm>
        </p:spPr>
        <p:txBody>
          <a:bodyPr anchor="b"/>
          <a:lstStyle>
            <a:lvl1pPr algn="r">
              <a:defRPr/>
            </a:lvl1pPr>
          </a:lstStyle>
          <a:p>
            <a:fld id="{DCB04513-4967-41A0-A617-A892DA11657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207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- 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7671" y="714356"/>
            <a:ext cx="8548659" cy="5594964"/>
          </a:xfrm>
        </p:spPr>
        <p:txBody>
          <a:bodyPr/>
          <a:lstStyle>
            <a:lvl1pPr>
              <a:lnSpc>
                <a:spcPct val="150000"/>
              </a:lnSpc>
              <a:buFont typeface="Wingdings" pitchFamily="2" charset="2"/>
              <a:buChar char="v"/>
              <a:defRPr sz="2000" b="1"/>
            </a:lvl1pPr>
            <a:lvl2pPr marL="628650" indent="-266700">
              <a:lnSpc>
                <a:spcPct val="150000"/>
              </a:lnSpc>
              <a:buFont typeface="맑은 고딕" pitchFamily="50" charset="-127"/>
              <a:buChar char="-"/>
              <a:defRPr sz="1800"/>
            </a:lvl2pPr>
            <a:lvl3pPr marL="987425" indent="-268288">
              <a:lnSpc>
                <a:spcPct val="150000"/>
              </a:lnSpc>
              <a:buFont typeface="Wingdings" pitchFamily="2" charset="2"/>
              <a:buChar char="ü"/>
              <a:defRPr sz="1800">
                <a:solidFill>
                  <a:srgbClr val="0000CC"/>
                </a:solidFill>
              </a:defRPr>
            </a:lvl3pPr>
            <a:lvl4pPr marL="1254125" indent="-265113">
              <a:buFont typeface="Wingdings" pitchFamily="2" charset="2"/>
              <a:buChar char="§"/>
              <a:defRPr sz="1600"/>
            </a:lvl4pPr>
            <a:lvl5pPr>
              <a:buFont typeface="Wingdings" pitchFamily="2" charset="2"/>
              <a:buChar char="v"/>
              <a:defRPr sz="2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14282" y="0"/>
            <a:ext cx="7188200" cy="620713"/>
          </a:xfrm>
        </p:spPr>
        <p:txBody>
          <a:bodyPr/>
          <a:lstStyle>
            <a:lvl1pPr algn="l">
              <a:defRPr sz="2400">
                <a:solidFill>
                  <a:schemeClr val="accent6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453188"/>
            <a:ext cx="2133600" cy="404812"/>
          </a:xfrm>
        </p:spPr>
        <p:txBody>
          <a:bodyPr anchor="b"/>
          <a:lstStyle>
            <a:lvl1pPr algn="r">
              <a:defRPr/>
            </a:lvl1pPr>
          </a:lstStyle>
          <a:p>
            <a:fld id="{DCB04513-4967-41A0-A617-A892DA11657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F1E4CE6-75AD-49B5-96E1-9B7039FFBF9E}"/>
              </a:ext>
            </a:extLst>
          </p:cNvPr>
          <p:cNvGrpSpPr/>
          <p:nvPr userDrawn="1"/>
        </p:nvGrpSpPr>
        <p:grpSpPr>
          <a:xfrm>
            <a:off x="0" y="669746"/>
            <a:ext cx="9144000" cy="0"/>
            <a:chOff x="0" y="685800"/>
            <a:chExt cx="12192000" cy="0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65D6860-8AE5-41A7-B996-B24DCD0255FF}"/>
                </a:ext>
              </a:extLst>
            </p:cNvPr>
            <p:cNvCxnSpPr/>
            <p:nvPr userDrawn="1"/>
          </p:nvCxnSpPr>
          <p:spPr>
            <a:xfrm>
              <a:off x="2832992" y="685800"/>
              <a:ext cx="3119669" cy="0"/>
            </a:xfrm>
            <a:prstGeom prst="line">
              <a:avLst/>
            </a:prstGeom>
            <a:noFill/>
            <a:ln w="76200" cap="flat" cmpd="sng" algn="ctr">
              <a:solidFill>
                <a:srgbClr val="1F497D">
                  <a:lumMod val="40000"/>
                  <a:lumOff val="60000"/>
                </a:srgbClr>
              </a:solidFill>
              <a:prstDash val="solid"/>
            </a:ln>
            <a:effectLst/>
          </p:spPr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0A3281B-98A0-40C5-B3FE-0F8FECEDFE76}"/>
                </a:ext>
              </a:extLst>
            </p:cNvPr>
            <p:cNvCxnSpPr/>
            <p:nvPr userDrawn="1"/>
          </p:nvCxnSpPr>
          <p:spPr>
            <a:xfrm>
              <a:off x="5952662" y="685800"/>
              <a:ext cx="3119669" cy="0"/>
            </a:xfrm>
            <a:prstGeom prst="line">
              <a:avLst/>
            </a:prstGeom>
            <a:noFill/>
            <a:ln w="76200" cap="flat" cmpd="sng" algn="ctr">
              <a:solidFill>
                <a:srgbClr val="1F497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8BA90AE-DC2F-4310-AFBD-C97495CDE354}"/>
                </a:ext>
              </a:extLst>
            </p:cNvPr>
            <p:cNvCxnSpPr/>
            <p:nvPr userDrawn="1"/>
          </p:nvCxnSpPr>
          <p:spPr>
            <a:xfrm>
              <a:off x="9072331" y="685800"/>
              <a:ext cx="3119669" cy="0"/>
            </a:xfrm>
            <a:prstGeom prst="line">
              <a:avLst/>
            </a:prstGeom>
            <a:noFill/>
            <a:ln w="76200" cap="flat" cmpd="sng" algn="ctr">
              <a:solidFill>
                <a:srgbClr val="F6F5EE"/>
              </a:solidFill>
              <a:prstDash val="solid"/>
            </a:ln>
            <a:effectLst/>
          </p:spPr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D7A737D-F2C2-45D5-8641-314FDCD776DE}"/>
                </a:ext>
              </a:extLst>
            </p:cNvPr>
            <p:cNvCxnSpPr/>
            <p:nvPr userDrawn="1"/>
          </p:nvCxnSpPr>
          <p:spPr>
            <a:xfrm>
              <a:off x="0" y="685800"/>
              <a:ext cx="3119669" cy="0"/>
            </a:xfrm>
            <a:prstGeom prst="line">
              <a:avLst/>
            </a:prstGeom>
            <a:noFill/>
            <a:ln w="762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1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1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75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50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25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26F96D2C-968B-4D82-9432-F9D4FB76F3D6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" name="슬라이드 번호 개체 틀 10">
            <a:extLst>
              <a:ext uri="{FF2B5EF4-FFF2-40B4-BE49-F238E27FC236}">
                <a16:creationId xmlns:a16="http://schemas.microsoft.com/office/drawing/2014/main" id="{F9DAEF82-3923-4964-B1DC-CAF1E34C7C8F}"/>
              </a:ext>
            </a:extLst>
          </p:cNvPr>
          <p:cNvSpPr txBox="1">
            <a:spLocks/>
          </p:cNvSpPr>
          <p:nvPr/>
        </p:nvSpPr>
        <p:spPr>
          <a:xfrm>
            <a:off x="8686800" y="6525349"/>
            <a:ext cx="457200" cy="33265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F16F3F38-2CD8-4BF4-9F2D-91FBEF0475AD}" type="slidenum">
              <a:rPr lang="en-US" altLang="ko-KR" sz="1350" smtClean="0"/>
              <a:pPr algn="r">
                <a:defRPr/>
              </a:pPr>
              <a:t>‹#›</a:t>
            </a:fld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129349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7" r:id="rId1"/>
    <p:sldLayoutId id="2147484378" r:id="rId2"/>
    <p:sldLayoutId id="2147484379" r:id="rId3"/>
    <p:sldLayoutId id="2147484380" r:id="rId4"/>
    <p:sldLayoutId id="2147484381" r:id="rId5"/>
    <p:sldLayoutId id="2147484382" r:id="rId6"/>
    <p:sldLayoutId id="2147484383" r:id="rId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sldNum="0"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42892"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685783"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028675"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371566"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57168" indent="-257168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53188"/>
            <a:ext cx="21336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solidFill>
                  <a:schemeClr val="hlink"/>
                </a:solidFill>
                <a:ea typeface="맑은 고딕" panose="020B0503020000020004" pitchFamily="50" charset="-127"/>
              </a:defRPr>
            </a:lvl1pPr>
          </a:lstStyle>
          <a:p>
            <a:fld id="{26F96D2C-968B-4D82-9432-F9D4FB76F3D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52413" y="0"/>
            <a:ext cx="7173913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00000"/>
              </a:lnSpc>
              <a:buFontTx/>
              <a:buNone/>
              <a:defRPr sz="1200" b="0">
                <a:solidFill>
                  <a:srgbClr val="898989"/>
                </a:solidFill>
                <a:latin typeface="Tahoma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hlink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hlink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hlink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hlink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hlink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hlink"/>
          </a:solidFill>
          <a:latin typeface="HY견고딕" pitchFamily="18" charset="-127"/>
          <a:ea typeface="HY견고딕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hlink"/>
          </a:solidFill>
          <a:latin typeface="HY견고딕" pitchFamily="18" charset="-127"/>
          <a:ea typeface="HY견고딕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hlink"/>
          </a:solidFill>
          <a:latin typeface="HY견고딕" pitchFamily="18" charset="-127"/>
          <a:ea typeface="HY견고딕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hlink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customXml" Target="../ink/ink3.xml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500230" y="621166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SzPct val="120000"/>
              <a:defRPr/>
            </a:pPr>
            <a:endParaRPr lang="en-US" altLang="ko-KR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맑은 고딕" pitchFamily="50" charset="-127"/>
              <a:cs typeface="한컴바탕" pitchFamily="18" charset="2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 points -</a:t>
            </a:r>
            <a:br>
              <a:rPr lang="en-US" altLang="ko-KR" dirty="0"/>
            </a:br>
            <a:r>
              <a:rPr lang="en-US" altLang="ko-KR" dirty="0"/>
              <a:t>Support vector machine, artificial neural 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476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"/>
    </mc:Choice>
    <mc:Fallback xmlns="">
      <p:transition spd="slow" advTm="1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B6EBFA-4984-4B48-AA8A-CE1CFDC7E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분포기반 </a:t>
            </a:r>
            <a:endParaRPr lang="en-US" altLang="ko-KR" dirty="0"/>
          </a:p>
          <a:p>
            <a:pPr lvl="1"/>
            <a:r>
              <a:rPr lang="ko-KR" altLang="en-US" dirty="0"/>
              <a:t>데이터의 분포를 이용하여 예측</a:t>
            </a:r>
            <a:endParaRPr lang="en-US" altLang="ko-KR" dirty="0"/>
          </a:p>
          <a:p>
            <a:pPr lvl="1"/>
            <a:r>
              <a:rPr lang="ko-KR" altLang="en-US" dirty="0"/>
              <a:t>분포</a:t>
            </a:r>
            <a:r>
              <a:rPr lang="en-US" altLang="ko-KR" dirty="0"/>
              <a:t>(</a:t>
            </a:r>
            <a:r>
              <a:rPr lang="ko-KR" altLang="en-US" dirty="0"/>
              <a:t>사례의 빈도수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점수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확률값</a:t>
            </a:r>
            <a:r>
              <a:rPr lang="ko-KR" altLang="en-US" dirty="0">
                <a:sym typeface="Wingdings" panose="05000000000000000000" pitchFamily="2" charset="2"/>
              </a:rPr>
              <a:t> 계산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클래스 예측 </a:t>
            </a:r>
            <a:endParaRPr lang="en-US" altLang="ko-KR" dirty="0"/>
          </a:p>
          <a:p>
            <a:pPr lvl="1"/>
            <a:r>
              <a:rPr lang="ko-KR" altLang="en-US" dirty="0"/>
              <a:t>결정나무</a:t>
            </a:r>
            <a:r>
              <a:rPr lang="en-US" altLang="ko-KR" dirty="0"/>
              <a:t>, k-NN, Bayesian </a:t>
            </a:r>
          </a:p>
          <a:p>
            <a:pPr lvl="1"/>
            <a:r>
              <a:rPr lang="ko-KR" altLang="en-US" dirty="0"/>
              <a:t>분포를</a:t>
            </a:r>
            <a:r>
              <a:rPr lang="en-US" altLang="ko-KR" dirty="0"/>
              <a:t> </a:t>
            </a:r>
            <a:r>
              <a:rPr lang="ko-KR" altLang="en-US" dirty="0"/>
              <a:t>기반으로 최종적으로 경계가 결정 됨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경계기반</a:t>
            </a:r>
            <a:endParaRPr lang="en-US" altLang="ko-KR" dirty="0"/>
          </a:p>
          <a:p>
            <a:pPr lvl="1"/>
            <a:r>
              <a:rPr lang="ko-KR" altLang="en-US" dirty="0"/>
              <a:t>서로 다른 클래스 영역을 나누는 경계를 결정 </a:t>
            </a:r>
            <a:endParaRPr lang="en-US" altLang="ko-KR" dirty="0"/>
          </a:p>
          <a:p>
            <a:pPr lvl="1"/>
            <a:r>
              <a:rPr lang="ko-KR" altLang="en-US" dirty="0"/>
              <a:t>경계 부근의 데이터 포인트가 중요</a:t>
            </a:r>
            <a:endParaRPr lang="en-US" altLang="ko-KR" dirty="0"/>
          </a:p>
          <a:p>
            <a:pPr lvl="1"/>
            <a:r>
              <a:rPr lang="ko-KR" altLang="en-US" dirty="0"/>
              <a:t>인공신경망</a:t>
            </a:r>
            <a:r>
              <a:rPr lang="en-US" altLang="ko-KR" dirty="0"/>
              <a:t>, </a:t>
            </a:r>
            <a:r>
              <a:rPr lang="ko-KR" altLang="en-US" dirty="0"/>
              <a:t>서포트벡터 머신 </a:t>
            </a:r>
            <a:endParaRPr lang="en-US" altLang="ko-KR" dirty="0"/>
          </a:p>
          <a:p>
            <a:pPr lvl="1"/>
            <a:r>
              <a:rPr lang="ko-KR" altLang="en-US" dirty="0"/>
              <a:t>기본적으로 직선의 경계선 이용 </a:t>
            </a:r>
            <a:endParaRPr lang="en-US" altLang="ko-KR" dirty="0"/>
          </a:p>
          <a:p>
            <a:pPr lvl="1"/>
            <a:r>
              <a:rPr lang="en-US" altLang="ko-KR" dirty="0"/>
              <a:t>kernel, </a:t>
            </a:r>
            <a:r>
              <a:rPr lang="ko-KR" altLang="en-US" dirty="0"/>
              <a:t>활성화 함수를 이용 </a:t>
            </a:r>
            <a:br>
              <a:rPr lang="en-US" altLang="ko-KR" dirty="0"/>
            </a:br>
            <a:r>
              <a:rPr lang="en-US" altLang="ko-KR" dirty="0"/>
              <a:t>non-linear data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를 </a:t>
            </a:r>
            <a:r>
              <a:rPr lang="en-US" altLang="ko-KR" dirty="0"/>
              <a:t>linear(</a:t>
            </a:r>
            <a:r>
              <a:rPr lang="ko-KR" altLang="en-US" dirty="0"/>
              <a:t>선형 경계를 설정할 수 있도록</a:t>
            </a:r>
            <a:r>
              <a:rPr lang="en-US" altLang="ko-KR" dirty="0"/>
              <a:t>)</a:t>
            </a:r>
            <a:r>
              <a:rPr lang="ko-KR" altLang="en-US" dirty="0"/>
              <a:t> 변환 </a:t>
            </a:r>
            <a:endParaRPr lang="en-US" altLang="ko-KR" dirty="0"/>
          </a:p>
          <a:p>
            <a:pPr lvl="1"/>
            <a:r>
              <a:rPr lang="ko-KR" altLang="en-US" dirty="0"/>
              <a:t>과소</a:t>
            </a:r>
            <a:r>
              <a:rPr lang="en-US" altLang="ko-KR" dirty="0"/>
              <a:t>, </a:t>
            </a:r>
            <a:r>
              <a:rPr lang="ko-KR" altLang="en-US" dirty="0"/>
              <a:t>과다적합을 조절하기 위하여 경계의 단순 </a:t>
            </a:r>
            <a:r>
              <a:rPr lang="en-US" altLang="ko-KR" dirty="0"/>
              <a:t>– </a:t>
            </a:r>
            <a:r>
              <a:rPr lang="ko-KR" altLang="en-US" dirty="0"/>
              <a:t>상세를 조절 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C5C909-7C6B-407A-AAA9-087B2D6F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예측 모델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A117E-A4C3-4472-B4A2-1861BE92EB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04513-4967-41A0-A617-A892DA116575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125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7D398B-3316-4D16-82F1-51E08D9C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Noto Sans KR"/>
              </a:rPr>
              <a:t>인공 신경망 </a:t>
            </a:r>
            <a:endParaRPr lang="en-US" altLang="ko-KR" dirty="0">
              <a:solidFill>
                <a:srgbClr val="000000"/>
              </a:solidFill>
              <a:latin typeface="Noto Sans KR"/>
            </a:endParaRPr>
          </a:p>
          <a:p>
            <a:pPr lvl="1"/>
            <a:r>
              <a:rPr lang="ko-KR" altLang="en-US" b="1" i="0" dirty="0" err="1">
                <a:solidFill>
                  <a:srgbClr val="000000"/>
                </a:solidFill>
                <a:effectLst/>
                <a:latin typeface="Noto Sans KR"/>
              </a:rPr>
              <a:t>퍼셉트론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– hyperplane</a:t>
            </a:r>
          </a:p>
          <a:p>
            <a:pPr lvl="1"/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Noto Sans KR"/>
              </a:rPr>
              <a:t>다계층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 구조 </a:t>
            </a:r>
            <a:r>
              <a:rPr lang="ko-KR" altLang="en-US" b="1" dirty="0">
                <a:solidFill>
                  <a:srgbClr val="000000"/>
                </a:solidFill>
                <a:latin typeface="Noto Sans KR"/>
              </a:rPr>
              <a:t>인공</a:t>
            </a:r>
            <a:r>
              <a:rPr lang="en-US" altLang="ko-KR" b="1" dirty="0">
                <a:solidFill>
                  <a:srgbClr val="000000"/>
                </a:solidFill>
                <a:latin typeface="Noto Sans KR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Noto Sans KR"/>
              </a:rPr>
              <a:t>신경망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– </a:t>
            </a:r>
            <a:r>
              <a:rPr lang="ko-KR" altLang="en-US" b="1" i="0">
                <a:solidFill>
                  <a:srgbClr val="000000"/>
                </a:solidFill>
                <a:effectLst/>
                <a:latin typeface="Noto Sans KR"/>
              </a:rPr>
              <a:t>하위 경계들을  조합하여 복잡한 상위 경계 생성</a:t>
            </a:r>
            <a:endParaRPr lang="en-US" altLang="ko-KR" b="1" i="0" dirty="0">
              <a:solidFill>
                <a:srgbClr val="000000"/>
              </a:solidFill>
              <a:effectLst/>
              <a:latin typeface="Noto Sans KR"/>
            </a:endParaRPr>
          </a:p>
          <a:p>
            <a:pPr lvl="1"/>
            <a:endParaRPr lang="en-US" altLang="ko-KR" b="1" dirty="0">
              <a:solidFill>
                <a:srgbClr val="000000"/>
              </a:solidFill>
              <a:latin typeface="Noto Sans KR"/>
            </a:endParaRPr>
          </a:p>
          <a:p>
            <a:pPr lvl="1"/>
            <a:endParaRPr lang="en-US" altLang="ko-KR" b="1" i="0" dirty="0">
              <a:solidFill>
                <a:srgbClr val="000000"/>
              </a:solidFill>
              <a:effectLst/>
              <a:latin typeface="Noto Sans KR"/>
            </a:endParaRPr>
          </a:p>
          <a:p>
            <a:pPr lvl="1"/>
            <a:endParaRPr lang="en-US" altLang="ko-KR" b="1" dirty="0">
              <a:solidFill>
                <a:srgbClr val="000000"/>
              </a:solidFill>
              <a:latin typeface="Noto Sans KR"/>
            </a:endParaRPr>
          </a:p>
          <a:p>
            <a:pPr lvl="1"/>
            <a:endParaRPr lang="en-US" altLang="ko-KR" b="1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커널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SVM</a:t>
            </a:r>
          </a:p>
          <a:p>
            <a:pPr lvl="1"/>
            <a:r>
              <a:rPr lang="ko-KR" altLang="en-US" b="1" dirty="0">
                <a:solidFill>
                  <a:srgbClr val="000000"/>
                </a:solidFill>
                <a:latin typeface="Noto Sans KR"/>
              </a:rPr>
              <a:t>마진이 가장 큰 </a:t>
            </a:r>
            <a:r>
              <a:rPr lang="en-US" altLang="ko-KR" b="1" dirty="0">
                <a:solidFill>
                  <a:srgbClr val="000000"/>
                </a:solidFill>
                <a:latin typeface="Noto Sans KR"/>
              </a:rPr>
              <a:t>hyperplane – linearly</a:t>
            </a:r>
            <a:r>
              <a:rPr lang="ko-KR" altLang="en-US" b="1" dirty="0">
                <a:solidFill>
                  <a:srgbClr val="000000"/>
                </a:solidFill>
                <a:latin typeface="Noto Sans KR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Noto Sans KR"/>
              </a:rPr>
              <a:t>separable</a:t>
            </a:r>
            <a:endParaRPr lang="en-US" altLang="ko-KR" b="1" i="0" dirty="0">
              <a:solidFill>
                <a:srgbClr val="000000"/>
              </a:solidFill>
              <a:effectLst/>
              <a:latin typeface="Noto Sans KR"/>
            </a:endParaRPr>
          </a:p>
          <a:p>
            <a:pPr lvl="1"/>
            <a:endParaRPr lang="en-US" altLang="ko-KR" b="1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94DB21D-C7D5-4133-8F34-A45B989F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경계기반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A2C37B-5A5D-42D7-A987-FCF05DE78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04513-4967-41A0-A617-A892DA116575}" type="slidenum">
              <a:rPr lang="en-US" altLang="ko-KR" smtClean="0"/>
              <a:pPr/>
              <a:t>3</a:t>
            </a:fld>
            <a:endParaRPr lang="en-US" altLang="ko-K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CDA983-4436-410B-B76D-6AB5F8893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2" y="2333269"/>
            <a:ext cx="2456093" cy="164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5164A09-B29B-4FBA-9CD8-A83FE05B2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462" y="2175237"/>
            <a:ext cx="3096849" cy="196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8CE4C03-4265-42C8-BF9C-952255C7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670" y="5093290"/>
            <a:ext cx="2507530" cy="168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OpenCV: Introduction to Support Vector Machines">
            <a:extLst>
              <a:ext uri="{FF2B5EF4-FFF2-40B4-BE49-F238E27FC236}">
                <a16:creationId xmlns:a16="http://schemas.microsoft.com/office/drawing/2014/main" id="{DCF32B23-48F2-4822-B5B8-A58657E1B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194" y="5093290"/>
            <a:ext cx="1668598" cy="164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7A2A0FD-626E-4CC9-9C46-A5F8B0C00A5B}"/>
                  </a:ext>
                </a:extLst>
              </p14:cNvPr>
              <p14:cNvContentPartPr/>
              <p14:nvPr/>
            </p14:nvContentPartPr>
            <p14:xfrm>
              <a:off x="1199385" y="4966441"/>
              <a:ext cx="552240" cy="7617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7A2A0FD-626E-4CC9-9C46-A5F8B0C00A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0745" y="4957441"/>
                <a:ext cx="569880" cy="7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8198436A-12E1-41EF-A84F-35923704DDD6}"/>
                  </a:ext>
                </a:extLst>
              </p14:cNvPr>
              <p14:cNvContentPartPr/>
              <p14:nvPr/>
            </p14:nvContentPartPr>
            <p14:xfrm>
              <a:off x="4957425" y="5134201"/>
              <a:ext cx="10440" cy="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8198436A-12E1-41EF-A84F-35923704DD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39785" y="5116201"/>
                <a:ext cx="46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67630D6B-09D8-4205-BDA4-059AE9CB5949}"/>
                  </a:ext>
                </a:extLst>
              </p14:cNvPr>
              <p14:cNvContentPartPr/>
              <p14:nvPr/>
            </p14:nvContentPartPr>
            <p14:xfrm>
              <a:off x="3690945" y="4798321"/>
              <a:ext cx="360" cy="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67630D6B-09D8-4205-BDA4-059AE9CB59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73305" y="478068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5A588F6D-87AE-47FD-9779-2F36DF03E9D6}"/>
                  </a:ext>
                </a:extLst>
              </p14:cNvPr>
              <p14:cNvContentPartPr/>
              <p14:nvPr/>
            </p14:nvContentPartPr>
            <p14:xfrm>
              <a:off x="10024425" y="5066521"/>
              <a:ext cx="360" cy="3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5A588F6D-87AE-47FD-9779-2F36DF03E9D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06785" y="5048881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31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B6EBFA-4984-4B48-AA8A-CE1CFDC7E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분포기반 </a:t>
            </a:r>
            <a:endParaRPr lang="en-US" altLang="ko-KR" dirty="0"/>
          </a:p>
          <a:p>
            <a:pPr lvl="1"/>
            <a:r>
              <a:rPr lang="ko-KR" altLang="en-US" dirty="0"/>
              <a:t>학습 데이터 셋의 분포 </a:t>
            </a:r>
            <a:r>
              <a:rPr lang="en-US" altLang="ko-KR" dirty="0"/>
              <a:t>= </a:t>
            </a:r>
            <a:r>
              <a:rPr lang="ko-KR" altLang="en-US" dirty="0"/>
              <a:t>현장 데이터</a:t>
            </a:r>
            <a:r>
              <a:rPr lang="en-US" altLang="ko-KR" dirty="0"/>
              <a:t>(</a:t>
            </a:r>
            <a:r>
              <a:rPr lang="ko-KR" altLang="en-US" dirty="0"/>
              <a:t>예측모델을 적용하는 데이터</a:t>
            </a:r>
            <a:r>
              <a:rPr lang="en-US" altLang="ko-KR" dirty="0"/>
              <a:t>)</a:t>
            </a:r>
            <a:r>
              <a:rPr lang="ko-KR" altLang="en-US" dirty="0"/>
              <a:t> 분포</a:t>
            </a:r>
            <a:br>
              <a:rPr lang="en-US" altLang="ko-KR" dirty="0"/>
            </a:br>
            <a:r>
              <a:rPr lang="ko-KR" altLang="en-US" dirty="0"/>
              <a:t>가 되어야 함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분류 비용도 분포로 조절가능</a:t>
            </a:r>
            <a:endParaRPr lang="en-US" altLang="ko-KR" dirty="0"/>
          </a:p>
          <a:p>
            <a:pPr lvl="1"/>
            <a:r>
              <a:rPr lang="ko-KR" altLang="en-US" dirty="0"/>
              <a:t>모델 생성 알고리즘에서 분포를 고려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en-US" altLang="ko-KR" dirty="0"/>
              <a:t>record </a:t>
            </a:r>
            <a:r>
              <a:rPr lang="ko-KR" altLang="en-US" dirty="0"/>
              <a:t>수를 카운트</a:t>
            </a:r>
            <a:endParaRPr lang="en-US" altLang="ko-KR" dirty="0"/>
          </a:p>
          <a:p>
            <a:pPr lvl="1"/>
            <a:r>
              <a:rPr lang="ko-KR" altLang="en-US" dirty="0"/>
              <a:t>결정나무</a:t>
            </a:r>
            <a:r>
              <a:rPr lang="en-US" altLang="ko-KR" dirty="0"/>
              <a:t>, k-NN, Bayesian </a:t>
            </a:r>
          </a:p>
          <a:p>
            <a:r>
              <a:rPr lang="ko-KR" altLang="en-US" dirty="0"/>
              <a:t>경계기반 </a:t>
            </a:r>
            <a:r>
              <a:rPr lang="en-US" altLang="ko-KR" dirty="0"/>
              <a:t>- </a:t>
            </a:r>
            <a:r>
              <a:rPr lang="ko-KR" altLang="en-US" dirty="0"/>
              <a:t>위치기반</a:t>
            </a:r>
            <a:endParaRPr lang="en-US" altLang="ko-KR" dirty="0"/>
          </a:p>
          <a:p>
            <a:pPr lvl="1"/>
            <a:r>
              <a:rPr lang="ko-KR" altLang="en-US" dirty="0"/>
              <a:t>학습 데이터 셋의 분포 </a:t>
            </a:r>
            <a:r>
              <a:rPr lang="en-US" altLang="ko-KR" dirty="0"/>
              <a:t>!= </a:t>
            </a:r>
            <a:r>
              <a:rPr lang="ko-KR" altLang="en-US" dirty="0"/>
              <a:t>현장 데이터</a:t>
            </a:r>
            <a:r>
              <a:rPr lang="en-US" altLang="ko-KR" dirty="0"/>
              <a:t>(</a:t>
            </a:r>
            <a:r>
              <a:rPr lang="ko-KR" altLang="en-US" dirty="0"/>
              <a:t>예측모델을 적용하는 데이터</a:t>
            </a:r>
            <a:r>
              <a:rPr lang="en-US" altLang="ko-KR" dirty="0"/>
              <a:t>)</a:t>
            </a:r>
            <a:r>
              <a:rPr lang="ko-KR" altLang="en-US" dirty="0"/>
              <a:t> 분포</a:t>
            </a:r>
            <a:br>
              <a:rPr lang="en-US" altLang="ko-KR" dirty="0"/>
            </a:br>
            <a:r>
              <a:rPr lang="ko-KR" altLang="en-US" dirty="0"/>
              <a:t>이어도 </a:t>
            </a:r>
            <a:r>
              <a:rPr lang="en-US" altLang="ko-KR" dirty="0"/>
              <a:t>OK</a:t>
            </a:r>
          </a:p>
          <a:p>
            <a:pPr lvl="1"/>
            <a:r>
              <a:rPr lang="ko-KR" altLang="en-US" dirty="0"/>
              <a:t>모델 생성 알고리즘에서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point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또는 거리 계산</a:t>
            </a:r>
            <a:endParaRPr lang="en-US" altLang="ko-KR" dirty="0"/>
          </a:p>
          <a:p>
            <a:pPr lvl="1"/>
            <a:r>
              <a:rPr lang="ko-KR" altLang="en-US" dirty="0"/>
              <a:t>수치형 변수만 허용</a:t>
            </a:r>
            <a:r>
              <a:rPr lang="en-US" altLang="ko-KR" dirty="0"/>
              <a:t>, </a:t>
            </a:r>
            <a:r>
              <a:rPr lang="ko-KR" altLang="en-US" dirty="0"/>
              <a:t>명목형 변수는 수치형으로 변환 필요 </a:t>
            </a:r>
            <a:endParaRPr lang="en-US" altLang="ko-KR" dirty="0"/>
          </a:p>
          <a:p>
            <a:pPr lvl="1"/>
            <a:r>
              <a:rPr lang="en-US" altLang="ko-KR" dirty="0"/>
              <a:t>ANN, SVM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C5C909-7C6B-407A-AAA9-087B2D6F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예측 모델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A117E-A4C3-4472-B4A2-1861BE92EB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04513-4967-41A0-A617-A892DA116575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761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AE89D3-A2A8-48C9-9CB4-B301F9785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베이지안 모델</a:t>
            </a:r>
            <a:endParaRPr lang="en-US" altLang="ko-KR"/>
          </a:p>
          <a:p>
            <a:r>
              <a:rPr lang="ko-KR" altLang="en-US" dirty="0"/>
              <a:t>수치형</a:t>
            </a:r>
            <a:endParaRPr lang="en-US" altLang="ko-KR" dirty="0"/>
          </a:p>
          <a:p>
            <a:pPr lvl="1"/>
            <a:r>
              <a:rPr lang="en-US" altLang="ko-KR" dirty="0" err="1"/>
              <a:t>Parzen</a:t>
            </a:r>
            <a:r>
              <a:rPr lang="en-US" altLang="ko-KR" dirty="0"/>
              <a:t> window</a:t>
            </a:r>
          </a:p>
          <a:p>
            <a:pPr lvl="1"/>
            <a:r>
              <a:rPr lang="en-US" altLang="ko-KR" dirty="0"/>
              <a:t>Normal distribution</a:t>
            </a:r>
          </a:p>
          <a:p>
            <a:pPr lvl="1"/>
            <a:r>
              <a:rPr lang="en-US" altLang="ko-KR" dirty="0"/>
              <a:t>Binning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명목형</a:t>
            </a:r>
            <a:endParaRPr lang="en-US" altLang="ko-KR" dirty="0"/>
          </a:p>
          <a:p>
            <a:pPr lvl="1"/>
            <a:r>
              <a:rPr lang="en-US" altLang="ko-KR" dirty="0"/>
              <a:t>pivot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17B65A-00B3-4124-8A3F-B438F242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 모델링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B84AD2-5A28-4FBA-98CE-3FDF166DEF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04513-4967-41A0-A617-A892DA116575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31866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0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31723</TotalTime>
  <Words>219</Words>
  <Application>Microsoft Office PowerPoint</Application>
  <PresentationFormat>화면 슬라이드 쇼(4:3)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HY견고딕</vt:lpstr>
      <vt:lpstr>Noto Sans KR</vt:lpstr>
      <vt:lpstr>나눔손글씨 펜</vt:lpstr>
      <vt:lpstr>맑은 고딕</vt:lpstr>
      <vt:lpstr>Arial</vt:lpstr>
      <vt:lpstr>Tahoma</vt:lpstr>
      <vt:lpstr>Wingdings</vt:lpstr>
      <vt:lpstr>1_Office 테마</vt:lpstr>
      <vt:lpstr>기본 디자인</vt:lpstr>
      <vt:lpstr>Review points - Support vector machine, artificial neural net</vt:lpstr>
      <vt:lpstr>예측 모델</vt:lpstr>
      <vt:lpstr>경계기반</vt:lpstr>
      <vt:lpstr>예측 모델</vt:lpstr>
      <vt:lpstr>확률 모델링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데이터분석을 통한 고객관리전략</dc:title>
  <dc:creator>jslee</dc:creator>
  <cp:lastModifiedBy>Syng-Yup Ohn (온승엽)</cp:lastModifiedBy>
  <cp:revision>1399</cp:revision>
  <dcterms:created xsi:type="dcterms:W3CDTF">2008-03-11T01:10:59Z</dcterms:created>
  <dcterms:modified xsi:type="dcterms:W3CDTF">2022-04-13T23:31:00Z</dcterms:modified>
</cp:coreProperties>
</file>