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5"/>
  </p:notesMasterIdLst>
  <p:handoutMasterIdLst>
    <p:handoutMasterId r:id="rId6"/>
  </p:handoutMasterIdLst>
  <p:sldIdLst>
    <p:sldId id="341" r:id="rId2"/>
    <p:sldId id="376" r:id="rId3"/>
    <p:sldId id="378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9" autoAdjust="0"/>
    <p:restoredTop sz="94639" autoAdjust="0"/>
  </p:normalViewPr>
  <p:slideViewPr>
    <p:cSldViewPr>
      <p:cViewPr varScale="1">
        <p:scale>
          <a:sx n="84" d="100"/>
          <a:sy n="84" d="100"/>
        </p:scale>
        <p:origin x="10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g-Yup Ohn (온승엽)" userId="79d833d6-521a-4182-9020-214523a87475" providerId="ADAL" clId="{0B30352B-61B3-4E22-A8B1-DEE88AA79F09}"/>
    <pc:docChg chg="undo custSel addSld delSld modSld">
      <pc:chgData name="Syng-Yup Ohn (온승엽)" userId="79d833d6-521a-4182-9020-214523a87475" providerId="ADAL" clId="{0B30352B-61B3-4E22-A8B1-DEE88AA79F09}" dt="2022-03-02T14:04:30.728" v="1027" actId="2696"/>
      <pc:docMkLst>
        <pc:docMk/>
      </pc:docMkLst>
      <pc:sldChg chg="modSp">
        <pc:chgData name="Syng-Yup Ohn (온승엽)" userId="79d833d6-521a-4182-9020-214523a87475" providerId="ADAL" clId="{0B30352B-61B3-4E22-A8B1-DEE88AA79F09}" dt="2022-03-02T13:48:27.530" v="6"/>
        <pc:sldMkLst>
          <pc:docMk/>
          <pc:sldMk cId="163547420" sldId="341"/>
        </pc:sldMkLst>
        <pc:spChg chg="mod">
          <ac:chgData name="Syng-Yup Ohn (온승엽)" userId="79d833d6-521a-4182-9020-214523a87475" providerId="ADAL" clId="{0B30352B-61B3-4E22-A8B1-DEE88AA79F09}" dt="2022-03-02T13:48:27.530" v="6"/>
          <ac:spMkLst>
            <pc:docMk/>
            <pc:sldMk cId="163547420" sldId="341"/>
            <ac:spMk id="2" creationId="{00000000-0000-0000-0000-000000000000}"/>
          </ac:spMkLst>
        </pc:spChg>
      </pc:sldChg>
      <pc:sldChg chg="modSp">
        <pc:chgData name="Syng-Yup Ohn (온승엽)" userId="79d833d6-521a-4182-9020-214523a87475" providerId="ADAL" clId="{0B30352B-61B3-4E22-A8B1-DEE88AA79F09}" dt="2022-03-02T14:03:01.704" v="996" actId="20577"/>
        <pc:sldMkLst>
          <pc:docMk/>
          <pc:sldMk cId="0" sldId="376"/>
        </pc:sldMkLst>
        <pc:spChg chg="mod">
          <ac:chgData name="Syng-Yup Ohn (온승엽)" userId="79d833d6-521a-4182-9020-214523a87475" providerId="ADAL" clId="{0B30352B-61B3-4E22-A8B1-DEE88AA79F09}" dt="2022-03-02T13:48:34.764" v="7" actId="20577"/>
          <ac:spMkLst>
            <pc:docMk/>
            <pc:sldMk cId="0" sldId="376"/>
            <ac:spMk id="5122" creationId="{3428B47A-DFCD-41F0-BC25-F780423A8029}"/>
          </ac:spMkLst>
        </pc:spChg>
        <pc:spChg chg="mod">
          <ac:chgData name="Syng-Yup Ohn (온승엽)" userId="79d833d6-521a-4182-9020-214523a87475" providerId="ADAL" clId="{0B30352B-61B3-4E22-A8B1-DEE88AA79F09}" dt="2022-03-02T14:03:01.704" v="996" actId="20577"/>
          <ac:spMkLst>
            <pc:docMk/>
            <pc:sldMk cId="0" sldId="376"/>
            <ac:spMk id="5123" creationId="{2FA8C957-EFC2-479F-BC53-CECB0B0BF920}"/>
          </ac:spMkLst>
        </pc:spChg>
      </pc:sldChg>
      <pc:sldChg chg="modSp del">
        <pc:chgData name="Syng-Yup Ohn (온승엽)" userId="79d833d6-521a-4182-9020-214523a87475" providerId="ADAL" clId="{0B30352B-61B3-4E22-A8B1-DEE88AA79F09}" dt="2022-03-02T14:04:30.728" v="1027" actId="2696"/>
        <pc:sldMkLst>
          <pc:docMk/>
          <pc:sldMk cId="3253531641" sldId="377"/>
        </pc:sldMkLst>
        <pc:spChg chg="mod">
          <ac:chgData name="Syng-Yup Ohn (온승엽)" userId="79d833d6-521a-4182-9020-214523a87475" providerId="ADAL" clId="{0B30352B-61B3-4E22-A8B1-DEE88AA79F09}" dt="2022-03-02T13:49:17.791" v="18" actId="20577"/>
          <ac:spMkLst>
            <pc:docMk/>
            <pc:sldMk cId="3253531641" sldId="377"/>
            <ac:spMk id="3" creationId="{E4079621-6993-480B-A2A6-AC9239DE6B5B}"/>
          </ac:spMkLst>
        </pc:spChg>
      </pc:sldChg>
      <pc:sldChg chg="modSp add">
        <pc:chgData name="Syng-Yup Ohn (온승엽)" userId="79d833d6-521a-4182-9020-214523a87475" providerId="ADAL" clId="{0B30352B-61B3-4E22-A8B1-DEE88AA79F09}" dt="2022-03-02T14:04:05.543" v="1026" actId="20577"/>
        <pc:sldMkLst>
          <pc:docMk/>
          <pc:sldMk cId="1564847190" sldId="378"/>
        </pc:sldMkLst>
        <pc:spChg chg="mod">
          <ac:chgData name="Syng-Yup Ohn (온승엽)" userId="79d833d6-521a-4182-9020-214523a87475" providerId="ADAL" clId="{0B30352B-61B3-4E22-A8B1-DEE88AA79F09}" dt="2022-03-02T13:50:43.847" v="85" actId="20577"/>
          <ac:spMkLst>
            <pc:docMk/>
            <pc:sldMk cId="1564847190" sldId="378"/>
            <ac:spMk id="2" creationId="{FAA5DE51-2DE5-48D6-A506-288D0E7C9DB2}"/>
          </ac:spMkLst>
        </pc:spChg>
        <pc:spChg chg="mod">
          <ac:chgData name="Syng-Yup Ohn (온승엽)" userId="79d833d6-521a-4182-9020-214523a87475" providerId="ADAL" clId="{0B30352B-61B3-4E22-A8B1-DEE88AA79F09}" dt="2022-03-02T14:04:05.543" v="1026" actId="20577"/>
          <ac:spMkLst>
            <pc:docMk/>
            <pc:sldMk cId="1564847190" sldId="378"/>
            <ac:spMk id="3" creationId="{F18910DA-F2B9-4840-A880-62316ABB16E9}"/>
          </ac:spMkLst>
        </pc:spChg>
      </pc:sldChg>
    </pc:docChg>
  </pc:docChgLst>
  <pc:docChgLst>
    <pc:chgData name="Syng-Yup Ohn (온승엽)" userId="79d833d6-521a-4182-9020-214523a87475" providerId="ADAL" clId="{6928BCC9-93F5-4DE5-A5F1-4D3249F8C655}"/>
    <pc:docChg chg="modSld">
      <pc:chgData name="Syng-Yup Ohn (온승엽)" userId="79d833d6-521a-4182-9020-214523a87475" providerId="ADAL" clId="{6928BCC9-93F5-4DE5-A5F1-4D3249F8C655}" dt="2022-03-02T22:50:06.458" v="128" actId="20577"/>
      <pc:docMkLst>
        <pc:docMk/>
      </pc:docMkLst>
      <pc:sldChg chg="modSp mod">
        <pc:chgData name="Syng-Yup Ohn (온승엽)" userId="79d833d6-521a-4182-9020-214523a87475" providerId="ADAL" clId="{6928BCC9-93F5-4DE5-A5F1-4D3249F8C655}" dt="2022-03-02T22:49:05.825" v="84"/>
        <pc:sldMkLst>
          <pc:docMk/>
          <pc:sldMk cId="0" sldId="376"/>
        </pc:sldMkLst>
        <pc:spChg chg="mod">
          <ac:chgData name="Syng-Yup Ohn (온승엽)" userId="79d833d6-521a-4182-9020-214523a87475" providerId="ADAL" clId="{6928BCC9-93F5-4DE5-A5F1-4D3249F8C655}" dt="2022-03-02T22:49:05.825" v="84"/>
          <ac:spMkLst>
            <pc:docMk/>
            <pc:sldMk cId="0" sldId="376"/>
            <ac:spMk id="5123" creationId="{2FA8C957-EFC2-479F-BC53-CECB0B0BF920}"/>
          </ac:spMkLst>
        </pc:spChg>
      </pc:sldChg>
      <pc:sldChg chg="modSp mod">
        <pc:chgData name="Syng-Yup Ohn (온승엽)" userId="79d833d6-521a-4182-9020-214523a87475" providerId="ADAL" clId="{6928BCC9-93F5-4DE5-A5F1-4D3249F8C655}" dt="2022-03-02T22:50:06.458" v="128" actId="20577"/>
        <pc:sldMkLst>
          <pc:docMk/>
          <pc:sldMk cId="1564847190" sldId="378"/>
        </pc:sldMkLst>
        <pc:spChg chg="mod">
          <ac:chgData name="Syng-Yup Ohn (온승엽)" userId="79d833d6-521a-4182-9020-214523a87475" providerId="ADAL" clId="{6928BCC9-93F5-4DE5-A5F1-4D3249F8C655}" dt="2022-03-02T22:49:20.145" v="100" actId="20577"/>
          <ac:spMkLst>
            <pc:docMk/>
            <pc:sldMk cId="1564847190" sldId="378"/>
            <ac:spMk id="2" creationId="{FAA5DE51-2DE5-48D6-A506-288D0E7C9DB2}"/>
          </ac:spMkLst>
        </pc:spChg>
        <pc:spChg chg="mod">
          <ac:chgData name="Syng-Yup Ohn (온승엽)" userId="79d833d6-521a-4182-9020-214523a87475" providerId="ADAL" clId="{6928BCC9-93F5-4DE5-A5F1-4D3249F8C655}" dt="2022-03-02T22:50:06.458" v="128" actId="20577"/>
          <ac:spMkLst>
            <pc:docMk/>
            <pc:sldMk cId="1564847190" sldId="378"/>
            <ac:spMk id="3" creationId="{F18910DA-F2B9-4840-A880-62316ABB16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fld id="{CA5EFCD8-29B8-4730-8B84-1F7B2109B498}" type="slidenum">
              <a:rPr lang="en-US" altLang="ko-KR"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883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47CF5B9-0E8F-46B8-BA46-59A1DC8CD68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00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0180E4D-74D3-49B6-BE7D-C3B60C72E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00FE180F-07F4-4CB1-95CE-A25D59220B1E}" type="slidenum">
              <a:rPr lang="en-US" altLang="ko-KR" sz="1200"/>
              <a:pPr/>
              <a:t>2</a:t>
            </a:fld>
            <a:endParaRPr lang="en-US" altLang="ko-K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596AEA5-25C7-4838-98A1-1834F4E6B1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2BEA978-4C16-43E3-851F-F541CC52A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rgbClr val="FC8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>
            <a:lvl1pPr algn="l">
              <a:defRPr sz="3300" b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5" y="332656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71179" y="1963506"/>
            <a:ext cx="3772823" cy="3553731"/>
            <a:chOff x="5371176" y="1963501"/>
            <a:chExt cx="3772823" cy="3553731"/>
          </a:xfrm>
        </p:grpSpPr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49" r="8333" b="19249"/>
            <a:stretch/>
          </p:blipFill>
          <p:spPr bwMode="auto">
            <a:xfrm>
              <a:off x="5371176" y="1963501"/>
              <a:ext cx="3772823" cy="355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 userDrawn="1"/>
          </p:nvSpPr>
          <p:spPr>
            <a:xfrm>
              <a:off x="7596336" y="1963501"/>
              <a:ext cx="1080120" cy="993616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rgbClr val="F90F15"/>
                  </a:gs>
                  <a:gs pos="55000">
                    <a:srgbClr val="FC888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5402746" y="4819650"/>
              <a:ext cx="648072" cy="572616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rgbClr val="F90F15"/>
                  </a:gs>
                  <a:gs pos="55000">
                    <a:srgbClr val="FC888B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r="12584" b="78836"/>
          <a:stretch/>
        </p:blipFill>
        <p:spPr bwMode="auto">
          <a:xfrm>
            <a:off x="210394" y="3941609"/>
            <a:ext cx="3929558" cy="14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8732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>
            <a:lvl1pPr algn="l">
              <a:defRPr sz="3300" b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 userDrawn="1"/>
        </p:nvSpPr>
        <p:spPr>
          <a:xfrm>
            <a:off x="179514" y="3501008"/>
            <a:ext cx="3168352" cy="20162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4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33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410942" y="3284984"/>
            <a:ext cx="465315" cy="4968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7"/>
            <a:ext cx="303684" cy="3030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 userDrawn="1"/>
        </p:nvSpPr>
        <p:spPr>
          <a:xfrm>
            <a:off x="912344" y="2203146"/>
            <a:ext cx="5747891" cy="1328780"/>
          </a:xfrm>
          <a:prstGeom prst="rect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 userDrawn="1"/>
        </p:nvSpPr>
        <p:spPr>
          <a:xfrm>
            <a:off x="6848475" y="1609727"/>
            <a:ext cx="511902" cy="46811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0EE4D-6C53-4FB9-B41A-DAFCE6CB5BF6}"/>
              </a:ext>
            </a:extLst>
          </p:cNvPr>
          <p:cNvSpPr txBox="1"/>
          <p:nvPr userDrawn="1"/>
        </p:nvSpPr>
        <p:spPr>
          <a:xfrm>
            <a:off x="844379" y="1536890"/>
            <a:ext cx="4392486" cy="61379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5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차례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6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342892" indent="-342892">
              <a:buFont typeface="+mj-lt"/>
              <a:buAutoNum type="arabicPeriod"/>
              <a:defRPr sz="1500"/>
            </a:lvl1pPr>
            <a:lvl2pPr marL="407184" indent="-207164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35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828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9A02E63-7959-4DBC-B5E9-1F776029C7EA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685800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9072331" y="685800"/>
              <a:ext cx="3119669" cy="0"/>
            </a:xfrm>
            <a:prstGeom prst="line">
              <a:avLst/>
            </a:prstGeom>
            <a:ln w="76200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C743CE9-335C-41F5-80A4-C58F5971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FF52A63-678C-4FE1-ACA9-6F0AEA5E64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4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2245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9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40E4D8B6-27C6-4258-9B80-EDA486FA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56DD780-700F-4EDA-91AB-AE8E9D4C6F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4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709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1610A46-E581-4FF7-95BD-D465BDDF7D5A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E1F25A-9609-4834-9F3B-F6CCF893F32B}"/>
              </a:ext>
            </a:extLst>
          </p:cNvPr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83265071-C929-4306-848C-8624621B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A393B8E-A3FA-4F38-8507-E1B7CF365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4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2861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부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864096"/>
          </a:xfrm>
        </p:spPr>
        <p:txBody>
          <a:bodyPr>
            <a:normAutofit/>
          </a:bodyPr>
          <a:lstStyle>
            <a:lvl1pPr algn="ctr">
              <a:defRPr sz="4400" b="0"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2445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CEE21-5FE9-48DA-833E-4F6F305B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6A693B-DFDB-489C-87B9-8C9F6CC2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B5F12D-9AC2-4893-8362-AC2C8F17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540B4D-16B1-4170-BF15-2D9F4F9F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75315-1329-4676-B6DC-C33DE1AA7D0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976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1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1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7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fld id="{26157244-81DE-4DD3-9A68-8E793B940730}" type="datetime1">
              <a:rPr lang="ko-KR" altLang="en-US" smtClean="0"/>
              <a:t>2022-03-03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50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2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슬라이드 번호 개체 틀 10">
            <a:extLst>
              <a:ext uri="{FF2B5EF4-FFF2-40B4-BE49-F238E27FC236}">
                <a16:creationId xmlns:a16="http://schemas.microsoft.com/office/drawing/2014/main" id="{F9DAEF82-3923-4964-B1DC-CAF1E34C7C8F}"/>
              </a:ext>
            </a:extLst>
          </p:cNvPr>
          <p:cNvSpPr txBox="1">
            <a:spLocks/>
          </p:cNvSpPr>
          <p:nvPr userDrawn="1"/>
        </p:nvSpPr>
        <p:spPr>
          <a:xfrm>
            <a:off x="8686800" y="6525349"/>
            <a:ext cx="457200" cy="33265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F16F3F38-2CD8-4BF4-9F2D-91FBEF0475AD}" type="slidenum">
              <a:rPr lang="en-US" altLang="ko-KR" sz="1350" smtClean="0"/>
              <a:pPr algn="r">
                <a:defRPr/>
              </a:pPr>
              <a:t>‹#›</a:t>
            </a:fld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333221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11" r:id="rId5"/>
    <p:sldLayoutId id="2147484108" r:id="rId6"/>
    <p:sldLayoutId id="2147484110" r:id="rId7"/>
    <p:sldLayoutId id="2147484116" r:id="rId8"/>
    <p:sldLayoutId id="2147484117" r:id="rId9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892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783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675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566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68" indent="-257168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>
                <a:latin typeface="나눔손글씨 펜 OTF" pitchFamily="66" charset="-127"/>
                <a:ea typeface="나눔손글씨 펜 OTF" pitchFamily="66" charset="-127"/>
              </a:rPr>
              <a:t>01 </a:t>
            </a:r>
            <a:r>
              <a:rPr lang="ko-KR" altLang="en-US" sz="2700" dirty="0">
                <a:latin typeface="나눔손글씨 펜 OTF" pitchFamily="66" charset="-127"/>
                <a:ea typeface="나눔손글씨 펜 OTF" pitchFamily="66" charset="-127"/>
              </a:rPr>
              <a:t>주차 과제</a:t>
            </a:r>
          </a:p>
        </p:txBody>
      </p:sp>
    </p:spTree>
    <p:extLst>
      <p:ext uri="{BB962C8B-B14F-4D97-AF65-F5344CB8AC3E}">
        <p14:creationId xmlns:p14="http://schemas.microsoft.com/office/powerpoint/2010/main" val="16354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428B47A-DFCD-41F0-BC25-F780423A8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예측 모델 생성</a:t>
            </a:r>
            <a:endParaRPr lang="en-US" altLang="ko-KR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FA8C957-EFC2-479F-BC53-CECB0B0BF920}"/>
              </a:ext>
            </a:extLst>
          </p:cNvPr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예측 모델 생성 알고리즘들은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데이터로부터 패턴을 학습하여 모델을 생성함</a:t>
            </a:r>
            <a:r>
              <a:rPr lang="en-US" altLang="ko-KR" dirty="0"/>
              <a:t>. </a:t>
            </a:r>
          </a:p>
          <a:p>
            <a:pPr eaLnBrk="1" hangingPunct="1"/>
            <a:r>
              <a:rPr lang="ko-KR" altLang="en-US" dirty="0"/>
              <a:t>이 과제 에서는 먼저 패턴을 만들고 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패턴에 부합하는 데이터를 생성하고 </a:t>
            </a:r>
            <a:r>
              <a:rPr lang="en-US" altLang="ko-KR" dirty="0"/>
              <a:t> </a:t>
            </a:r>
          </a:p>
          <a:p>
            <a:pPr lvl="1" eaLnBrk="1" hangingPunct="1"/>
            <a:r>
              <a:rPr lang="ko-KR" altLang="en-US" dirty="0"/>
              <a:t>패턴을 기반으로 모델을 생성함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과제의 목적</a:t>
            </a:r>
            <a:r>
              <a:rPr lang="en-US" altLang="ko-KR" dirty="0"/>
              <a:t>: </a:t>
            </a:r>
            <a:r>
              <a:rPr lang="ko-KR" altLang="en-US" dirty="0"/>
              <a:t>예측 모델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패턴에 대한 개념을 이해</a:t>
            </a:r>
            <a:r>
              <a:rPr lang="en-US" altLang="ko-KR" dirty="0"/>
              <a:t>, R</a:t>
            </a:r>
            <a:r>
              <a:rPr lang="ko-KR" altLang="en-US" dirty="0"/>
              <a:t> 언어 숙달</a:t>
            </a:r>
            <a:endParaRPr lang="en-US" altLang="ko-KR" dirty="0"/>
          </a:p>
          <a:p>
            <a:pPr eaLnBrk="1" hangingPunct="1"/>
            <a:r>
              <a:rPr lang="ko-KR" altLang="en-US" dirty="0"/>
              <a:t>과제 내용</a:t>
            </a:r>
            <a:endParaRPr lang="en-US" altLang="ko-KR" dirty="0"/>
          </a:p>
          <a:p>
            <a:pPr marL="421479" lvl="1" indent="-342900" eaLnBrk="1" hangingPunct="1">
              <a:buFont typeface="+mj-lt"/>
              <a:buAutoNum type="arabicPeriod"/>
            </a:pPr>
            <a:r>
              <a:rPr lang="ko-KR" altLang="en-US" dirty="0"/>
              <a:t>패턴 을 제안 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1</a:t>
            </a:r>
            <a:r>
              <a:rPr lang="ko-KR" altLang="en-US" dirty="0"/>
              <a:t>개의 목표변수</a:t>
            </a:r>
            <a:r>
              <a:rPr lang="en-US" altLang="ko-KR" dirty="0"/>
              <a:t>, 3 </a:t>
            </a:r>
            <a:r>
              <a:rPr lang="ko-KR" altLang="en-US" dirty="0"/>
              <a:t>개 이상의 예측변수 </a:t>
            </a:r>
            <a:r>
              <a:rPr lang="en-US" altLang="ko-KR" dirty="0"/>
              <a:t>(</a:t>
            </a:r>
            <a:r>
              <a:rPr lang="ko-KR" altLang="en-US" dirty="0"/>
              <a:t>명목형</a:t>
            </a:r>
            <a:r>
              <a:rPr lang="en-US" altLang="ko-KR" dirty="0"/>
              <a:t>, </a:t>
            </a:r>
            <a:r>
              <a:rPr lang="ko-KR" altLang="en-US" dirty="0"/>
              <a:t>수치형 포함</a:t>
            </a:r>
            <a:r>
              <a:rPr lang="en-US" altLang="ko-KR" dirty="0"/>
              <a:t>)</a:t>
            </a:r>
          </a:p>
          <a:p>
            <a:pPr lvl="2" eaLnBrk="1" hangingPunct="1"/>
            <a:r>
              <a:rPr lang="en-US" altLang="ko-KR" dirty="0"/>
              <a:t>3 </a:t>
            </a:r>
            <a:r>
              <a:rPr lang="ko-KR" altLang="en-US" dirty="0"/>
              <a:t>개 이상의 패턴</a:t>
            </a:r>
            <a:endParaRPr lang="en-US" altLang="ko-KR" dirty="0"/>
          </a:p>
          <a:p>
            <a:pPr marL="421479" lvl="1" indent="-342900" eaLnBrk="1" hangingPunct="1">
              <a:buFont typeface="+mj-lt"/>
              <a:buAutoNum type="arabicPeriod"/>
            </a:pPr>
            <a:r>
              <a:rPr lang="ko-KR" altLang="en-US" dirty="0"/>
              <a:t>패턴에 따라 데이터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10 records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 excel</a:t>
            </a:r>
            <a:r>
              <a:rPr lang="ko-KR" altLang="en-US" dirty="0"/>
              <a:t>파일에 저장 </a:t>
            </a:r>
            <a:endParaRPr lang="en-US" altLang="ko-KR" dirty="0"/>
          </a:p>
          <a:p>
            <a:pPr marL="421479" lvl="1" indent="-342900" eaLnBrk="1" hangingPunct="1">
              <a:buFont typeface="+mj-lt"/>
              <a:buAutoNum type="arabicPeriod"/>
            </a:pPr>
            <a:r>
              <a:rPr lang="ko-KR" altLang="en-US" dirty="0"/>
              <a:t>패턴을 기반으로 </a:t>
            </a:r>
            <a:r>
              <a:rPr lang="en-US" altLang="ko-KR" dirty="0"/>
              <a:t>R </a:t>
            </a:r>
            <a:r>
              <a:rPr lang="ko-KR" altLang="en-US" dirty="0"/>
              <a:t>로 예측 모델 작성 한 후  </a:t>
            </a:r>
            <a:endParaRPr lang="en-US" altLang="ko-KR" dirty="0"/>
          </a:p>
          <a:p>
            <a:pPr marL="421479" lvl="1" indent="-342900" eaLnBrk="1" hangingPunct="1">
              <a:buFont typeface="+mj-lt"/>
              <a:buAutoNum type="arabicPeriod"/>
            </a:pPr>
            <a:r>
              <a:rPr lang="ko-KR" altLang="en-US" dirty="0"/>
              <a:t>데이터를 읽고 예측 모델을 적용하여 테스트 하고 </a:t>
            </a:r>
            <a:endParaRPr lang="en-US" altLang="ko-KR" dirty="0"/>
          </a:p>
          <a:p>
            <a:pPr marL="421479" lvl="1" indent="-342900" eaLnBrk="1" hangingPunct="1">
              <a:buFont typeface="+mj-lt"/>
              <a:buAutoNum type="arabicPeriod"/>
            </a:pPr>
            <a:r>
              <a:rPr lang="ko-KR" altLang="en-US" dirty="0"/>
              <a:t>결과에 대하여 정확도 계산 </a:t>
            </a:r>
            <a:endParaRPr lang="en-US" altLang="ko-KR" dirty="0"/>
          </a:p>
          <a:p>
            <a:pPr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5DE51-2DE5-48D6-A506-288D0E7C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주제</a:t>
            </a:r>
            <a:r>
              <a:rPr lang="en-US" altLang="ko-KR" dirty="0"/>
              <a:t>: </a:t>
            </a:r>
            <a:r>
              <a:rPr lang="ko-KR" altLang="en-US" dirty="0"/>
              <a:t>선호 정당</a:t>
            </a:r>
            <a:r>
              <a:rPr lang="en-US" altLang="ko-KR" dirty="0"/>
              <a:t>(</a:t>
            </a:r>
            <a:r>
              <a:rPr lang="ko-KR" altLang="en-US" dirty="0"/>
              <a:t>또는 후보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910DA-F2B9-4840-A880-62316ABB16E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개인 정보를 기반으로 선호 정당</a:t>
            </a:r>
            <a:r>
              <a:rPr lang="en-US" altLang="ko-KR" dirty="0"/>
              <a:t>(</a:t>
            </a:r>
            <a:r>
              <a:rPr lang="ko-KR" altLang="en-US" dirty="0"/>
              <a:t>또는 후보</a:t>
            </a:r>
            <a:r>
              <a:rPr lang="en-US" altLang="ko-KR" dirty="0"/>
              <a:t>)</a:t>
            </a:r>
            <a:r>
              <a:rPr lang="ko-KR" altLang="en-US" dirty="0"/>
              <a:t>를 예측 </a:t>
            </a:r>
            <a:endParaRPr lang="en-US" altLang="ko-KR" dirty="0"/>
          </a:p>
          <a:p>
            <a:r>
              <a:rPr lang="ko-KR" altLang="en-US" dirty="0"/>
              <a:t>이러한 예측이 가능한 이유를 간단히 기술</a:t>
            </a:r>
            <a:endParaRPr lang="en-US" altLang="ko-KR" dirty="0"/>
          </a:p>
          <a:p>
            <a:r>
              <a:rPr lang="ko-KR" altLang="en-US" dirty="0"/>
              <a:t>분류 또는 회귀를 선택 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r>
              <a:rPr lang="en-US" altLang="ko-KR" dirty="0"/>
              <a:t>: </a:t>
            </a:r>
            <a:r>
              <a:rPr lang="ko-KR" altLang="en-US" dirty="0"/>
              <a:t>정당</a:t>
            </a:r>
            <a:r>
              <a:rPr lang="en-US" altLang="ko-KR" dirty="0"/>
              <a:t>(</a:t>
            </a:r>
            <a:r>
              <a:rPr lang="ko-KR" altLang="en-US" dirty="0"/>
              <a:t>후보</a:t>
            </a:r>
            <a:r>
              <a:rPr lang="en-US" altLang="ko-KR" dirty="0"/>
              <a:t>) A, B </a:t>
            </a:r>
          </a:p>
          <a:p>
            <a:pPr lvl="1"/>
            <a:r>
              <a:rPr lang="ko-KR" altLang="en-US" dirty="0"/>
              <a:t>회귀</a:t>
            </a:r>
            <a:r>
              <a:rPr lang="en-US" altLang="ko-KR" dirty="0"/>
              <a:t>: </a:t>
            </a:r>
            <a:r>
              <a:rPr lang="ko-KR" altLang="en-US" dirty="0"/>
              <a:t>임의의 정당 또는 후보의 선호도 </a:t>
            </a:r>
            <a:r>
              <a:rPr lang="en-US" altLang="ko-KR" dirty="0"/>
              <a:t>(0-100%, </a:t>
            </a:r>
            <a:r>
              <a:rPr lang="ko-KR" altLang="en-US" dirty="0"/>
              <a:t>또는 </a:t>
            </a:r>
            <a:r>
              <a:rPr lang="ko-KR" altLang="en-US" dirty="0" err="1"/>
              <a:t>별점수</a:t>
            </a:r>
            <a:r>
              <a:rPr lang="ko-KR" altLang="en-US" dirty="0"/>
              <a:t> </a:t>
            </a:r>
            <a:r>
              <a:rPr lang="en-US" altLang="ko-KR"/>
              <a:t>0-5)</a:t>
            </a:r>
            <a:endParaRPr lang="en-US" altLang="ko-KR" dirty="0"/>
          </a:p>
          <a:p>
            <a:r>
              <a:rPr lang="ko-KR" altLang="en-US" dirty="0"/>
              <a:t>목표변수는 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예측변수 선정 </a:t>
            </a:r>
            <a:endParaRPr lang="en-US" altLang="ko-KR" dirty="0"/>
          </a:p>
          <a:p>
            <a:pPr lvl="1"/>
            <a:r>
              <a:rPr lang="ko-KR" altLang="en-US" dirty="0"/>
              <a:t>예측변수 값을 포함한 데이터를 적법하게 얻을 수 있겠는지 설명하라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어떠한 방법으로 얻을 수 있겠는가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예측모델의 활용</a:t>
            </a:r>
            <a:endParaRPr lang="en-US" altLang="ko-KR" dirty="0"/>
          </a:p>
          <a:p>
            <a:pPr lvl="1"/>
            <a:r>
              <a:rPr lang="ko-KR" altLang="en-US" dirty="0"/>
              <a:t>어떻게 활용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예측모델의 가치는</a:t>
            </a:r>
            <a:r>
              <a:rPr lang="en-US" altLang="ko-KR" dirty="0"/>
              <a:t>?</a:t>
            </a:r>
            <a:r>
              <a:rPr lang="ko-KR" altLang="en-US" dirty="0"/>
              <a:t> 공익적</a:t>
            </a:r>
            <a:r>
              <a:rPr lang="en-US" altLang="ko-KR" dirty="0"/>
              <a:t>,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금전적 가치를 설명하라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48471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11813</TotalTime>
  <Words>194</Words>
  <Application>Microsoft Office PowerPoint</Application>
  <PresentationFormat>화면 슬라이드 쇼(4:3)</PresentationFormat>
  <Paragraphs>32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나눔손글씨 펜</vt:lpstr>
      <vt:lpstr>나눔손글씨 펜 OTF</vt:lpstr>
      <vt:lpstr>맑은 고딕</vt:lpstr>
      <vt:lpstr>Arial</vt:lpstr>
      <vt:lpstr>Arial Narrow</vt:lpstr>
      <vt:lpstr>Tahoma</vt:lpstr>
      <vt:lpstr>Times New Roman</vt:lpstr>
      <vt:lpstr>Wingdings</vt:lpstr>
      <vt:lpstr>1_Office 테마</vt:lpstr>
      <vt:lpstr>01 주차 과제</vt:lpstr>
      <vt:lpstr>예측 모델 생성</vt:lpstr>
      <vt:lpstr>과제 주제: 선호 정당(또는 후보)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(데이터 마이닝)  — Chapter 1 — —개 요—</dc:title>
  <dc:creator>온승엽</dc:creator>
  <cp:lastModifiedBy>Syng-Yup Ohn (온승엽)</cp:lastModifiedBy>
  <cp:revision>1273</cp:revision>
  <cp:lastPrinted>2000-06-01T21:00:25Z</cp:lastPrinted>
  <dcterms:created xsi:type="dcterms:W3CDTF">1999-12-01T22:01:55Z</dcterms:created>
  <dcterms:modified xsi:type="dcterms:W3CDTF">2022-03-02T22:50:08Z</dcterms:modified>
</cp:coreProperties>
</file>