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4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8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3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3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8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8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8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BBD0-7250-4D69-97E6-246CCD004A1C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22787" y="-1001404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DS221-01</a:t>
            </a:r>
            <a:r>
              <a:rPr lang="ko-KR" altLang="en-US" dirty="0" smtClean="0"/>
              <a:t>주 과제</a:t>
            </a:r>
            <a:r>
              <a:rPr lang="en-US" altLang="ko-KR" dirty="0" smtClean="0"/>
              <a:t>-v05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723535" y="2392671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2018125054 </a:t>
            </a:r>
            <a:r>
              <a:rPr lang="ko-KR" altLang="en-US" dirty="0" smtClean="0"/>
              <a:t>이해찬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533832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174171"/>
            <a:ext cx="8222109" cy="1217836"/>
          </a:xfrm>
        </p:spPr>
        <p:txBody>
          <a:bodyPr/>
          <a:lstStyle/>
          <a:p>
            <a:pPr algn="l"/>
            <a:r>
              <a:rPr lang="ko-KR" altLang="en-US" dirty="0" smtClean="0"/>
              <a:t>과제 내용</a:t>
            </a:r>
            <a:endParaRPr lang="en-US" altLang="ko-KR" dirty="0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948" y="1817483"/>
            <a:ext cx="11281902" cy="4392817"/>
          </a:xfrm>
        </p:spPr>
        <p:txBody>
          <a:bodyPr>
            <a:normAutofit/>
          </a:bodyPr>
          <a:lstStyle/>
          <a:p>
            <a:pPr marL="421479" lvl="1" indent="-342900">
              <a:buFont typeface="+mj-lt"/>
              <a:buAutoNum type="arabicPeriod"/>
            </a:pPr>
            <a:r>
              <a:rPr lang="ko-KR" altLang="en-US" dirty="0" smtClean="0"/>
              <a:t>패턴 을 제안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목표변수</a:t>
            </a:r>
            <a:r>
              <a:rPr lang="en-US" altLang="ko-KR" dirty="0" smtClean="0"/>
              <a:t>, 3 </a:t>
            </a:r>
            <a:r>
              <a:rPr lang="ko-KR" altLang="en-US" dirty="0" smtClean="0"/>
              <a:t>개 이상의 예측변수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명목형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3 </a:t>
            </a:r>
            <a:r>
              <a:rPr lang="ko-KR" altLang="en-US" dirty="0" smtClean="0"/>
              <a:t>개 이상의 패턴</a:t>
            </a:r>
            <a:endParaRPr lang="en-US" altLang="ko-KR" dirty="0" smtClean="0"/>
          </a:p>
          <a:p>
            <a:pPr marL="421479" lvl="1" indent="-342900">
              <a:buFont typeface="+mj-lt"/>
              <a:buAutoNum type="arabicPeriod"/>
            </a:pPr>
            <a:r>
              <a:rPr lang="ko-KR" altLang="en-US" dirty="0" smtClean="0"/>
              <a:t>패턴에 따라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 records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 excel</a:t>
            </a:r>
            <a:r>
              <a:rPr lang="ko-KR" altLang="en-US" dirty="0" smtClean="0"/>
              <a:t>파일에 저장 </a:t>
            </a:r>
            <a:endParaRPr lang="en-US" altLang="ko-KR" dirty="0" smtClean="0"/>
          </a:p>
          <a:p>
            <a:pPr marL="421479" lvl="1" indent="-342900">
              <a:buFont typeface="+mj-lt"/>
              <a:buAutoNum type="arabicPeriod"/>
            </a:pPr>
            <a:r>
              <a:rPr lang="ko-KR" altLang="en-US" dirty="0" smtClean="0"/>
              <a:t>패턴을 기반으로 </a:t>
            </a:r>
            <a:r>
              <a:rPr lang="en-US" altLang="ko-KR" dirty="0" smtClean="0"/>
              <a:t>R </a:t>
            </a:r>
            <a:r>
              <a:rPr lang="ko-KR" altLang="en-US" dirty="0" smtClean="0"/>
              <a:t>로 예측 모델 작성 한 후  </a:t>
            </a:r>
            <a:endParaRPr lang="en-US" altLang="ko-KR" dirty="0" smtClean="0"/>
          </a:p>
          <a:p>
            <a:pPr marL="421479" lvl="1" indent="-342900">
              <a:buFont typeface="+mj-lt"/>
              <a:buAutoNum type="arabicPeriod"/>
            </a:pPr>
            <a:r>
              <a:rPr lang="ko-KR" altLang="en-US" dirty="0" smtClean="0"/>
              <a:t>데이터를 읽고 예측 모델을 적용하여 테스트 하고 </a:t>
            </a:r>
            <a:endParaRPr lang="en-US" altLang="ko-KR" dirty="0" smtClean="0"/>
          </a:p>
          <a:p>
            <a:pPr marL="421479" lvl="1" indent="-342900">
              <a:buFont typeface="+mj-lt"/>
              <a:buAutoNum type="arabicPeriod"/>
            </a:pPr>
            <a:r>
              <a:rPr lang="ko-KR" altLang="en-US" dirty="0" smtClean="0"/>
              <a:t>결과에 대하여 정확도 계산 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533832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3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DS221-01주 과제-v05</vt:lpstr>
      <vt:lpstr>과제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DS221-01주 과제-v05</dc:title>
  <dc:creator>이해찬</dc:creator>
  <cp:lastModifiedBy>이해찬</cp:lastModifiedBy>
  <cp:revision>1</cp:revision>
  <dcterms:created xsi:type="dcterms:W3CDTF">2022-03-03T15:19:23Z</dcterms:created>
  <dcterms:modified xsi:type="dcterms:W3CDTF">2022-03-03T15:19:37Z</dcterms:modified>
</cp:coreProperties>
</file>