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60" r:id="rId3"/>
    <p:sldId id="261" r:id="rId4"/>
    <p:sldId id="298" r:id="rId5"/>
    <p:sldId id="299" r:id="rId6"/>
    <p:sldId id="290" r:id="rId7"/>
    <p:sldId id="300" r:id="rId8"/>
    <p:sldId id="259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0CBAF4-983F-4E79-8620-CC9A78EA59B5}" v="2" dt="2019-01-07T00:19:03.393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klyn WonJeung Choi" userId="2aea22335aaa0fb2" providerId="Windows Live" clId="Web-{3C0CBAF4-983F-4E79-8620-CC9A78EA59B5}"/>
    <pc:docChg chg="addSld delSld modSld sldOrd">
      <pc:chgData name="Jacklyn WonJeung Choi" userId="2aea22335aaa0fb2" providerId="Windows Live" clId="Web-{3C0CBAF4-983F-4E79-8620-CC9A78EA59B5}" dt="2019-01-07T05:55:54.416" v="713" actId="1076"/>
      <pc:docMkLst>
        <pc:docMk/>
      </pc:docMkLst>
      <pc:sldChg chg="modSp">
        <pc:chgData name="Jacklyn WonJeung Choi" userId="2aea22335aaa0fb2" providerId="Windows Live" clId="Web-{3C0CBAF4-983F-4E79-8620-CC9A78EA59B5}" dt="2019-01-07T00:53:46.057" v="441" actId="1076"/>
        <pc:sldMkLst>
          <pc:docMk/>
          <pc:sldMk cId="0" sldId="257"/>
        </pc:sldMkLst>
        <pc:spChg chg="mod">
          <ac:chgData name="Jacklyn WonJeung Choi" userId="2aea22335aaa0fb2" providerId="Windows Live" clId="Web-{3C0CBAF4-983F-4E79-8620-CC9A78EA59B5}" dt="2019-01-07T00:53:46.057" v="441" actId="1076"/>
          <ac:spMkLst>
            <pc:docMk/>
            <pc:sldMk cId="0" sldId="257"/>
            <ac:spMk id="2" creationId="{00000000-0000-0000-0000-000000000000}"/>
          </ac:spMkLst>
        </pc:spChg>
        <pc:spChg chg="mod">
          <ac:chgData name="Jacklyn WonJeung Choi" userId="2aea22335aaa0fb2" providerId="Windows Live" clId="Web-{3C0CBAF4-983F-4E79-8620-CC9A78EA59B5}" dt="2019-01-07T00:15:35.839" v="0" actId="20577"/>
          <ac:spMkLst>
            <pc:docMk/>
            <pc:sldMk cId="0" sldId="257"/>
            <ac:spMk id="4" creationId="{00000000-0000-0000-0000-000000000000}"/>
          </ac:spMkLst>
        </pc:spChg>
      </pc:sldChg>
      <pc:sldChg chg="del">
        <pc:chgData name="Jacklyn WonJeung Choi" userId="2aea22335aaa0fb2" providerId="Windows Live" clId="Web-{3C0CBAF4-983F-4E79-8620-CC9A78EA59B5}" dt="2019-01-07T00:43:25.978" v="355"/>
        <pc:sldMkLst>
          <pc:docMk/>
          <pc:sldMk cId="0" sldId="258"/>
        </pc:sldMkLst>
      </pc:sldChg>
      <pc:sldChg chg="modSp">
        <pc:chgData name="Jacklyn WonJeung Choi" userId="2aea22335aaa0fb2" providerId="Windows Live" clId="Web-{3C0CBAF4-983F-4E79-8620-CC9A78EA59B5}" dt="2019-01-07T00:43:46.260" v="362" actId="20577"/>
        <pc:sldMkLst>
          <pc:docMk/>
          <pc:sldMk cId="0" sldId="259"/>
        </pc:sldMkLst>
        <pc:spChg chg="mod">
          <ac:chgData name="Jacklyn WonJeung Choi" userId="2aea22335aaa0fb2" providerId="Windows Live" clId="Web-{3C0CBAF4-983F-4E79-8620-CC9A78EA59B5}" dt="2019-01-07T00:43:46.260" v="362" actId="20577"/>
          <ac:spMkLst>
            <pc:docMk/>
            <pc:sldMk cId="0" sldId="259"/>
            <ac:spMk id="8" creationId="{18336F6F-D149-4E07-A016-5C736B9248EA}"/>
          </ac:spMkLst>
        </pc:spChg>
      </pc:sldChg>
      <pc:sldChg chg="modSp">
        <pc:chgData name="Jacklyn WonJeung Choi" userId="2aea22335aaa0fb2" providerId="Windows Live" clId="Web-{3C0CBAF4-983F-4E79-8620-CC9A78EA59B5}" dt="2019-01-07T02:13:33.174" v="568" actId="20577"/>
        <pc:sldMkLst>
          <pc:docMk/>
          <pc:sldMk cId="0" sldId="260"/>
        </pc:sldMkLst>
        <pc:spChg chg="mod">
          <ac:chgData name="Jacklyn WonJeung Choi" userId="2aea22335aaa0fb2" providerId="Windows Live" clId="Web-{3C0CBAF4-983F-4E79-8620-CC9A78EA59B5}" dt="2019-01-07T00:44:59.309" v="371" actId="1076"/>
          <ac:spMkLst>
            <pc:docMk/>
            <pc:sldMk cId="0" sldId="260"/>
            <ac:spMk id="32" creationId="{0EBDC143-ADD4-47BA-ACE6-BDEC0CF7D838}"/>
          </ac:spMkLst>
        </pc:spChg>
        <pc:spChg chg="mod">
          <ac:chgData name="Jacklyn WonJeung Choi" userId="2aea22335aaa0fb2" providerId="Windows Live" clId="Web-{3C0CBAF4-983F-4E79-8620-CC9A78EA59B5}" dt="2019-01-07T00:45:01.356" v="372" actId="1076"/>
          <ac:spMkLst>
            <pc:docMk/>
            <pc:sldMk cId="0" sldId="260"/>
            <ac:spMk id="33" creationId="{6288B2C7-B501-44D5-A2E3-5B3319410930}"/>
          </ac:spMkLst>
        </pc:spChg>
        <pc:spChg chg="mod">
          <ac:chgData name="Jacklyn WonJeung Choi" userId="2aea22335aaa0fb2" providerId="Windows Live" clId="Web-{3C0CBAF4-983F-4E79-8620-CC9A78EA59B5}" dt="2019-01-07T00:45:06.059" v="373" actId="1076"/>
          <ac:spMkLst>
            <pc:docMk/>
            <pc:sldMk cId="0" sldId="260"/>
            <ac:spMk id="34" creationId="{4CB81A81-88DC-4A23-8218-971744256C6E}"/>
          </ac:spMkLst>
        </pc:spChg>
        <pc:spChg chg="mod">
          <ac:chgData name="Jacklyn WonJeung Choi" userId="2aea22335aaa0fb2" providerId="Windows Live" clId="Web-{3C0CBAF4-983F-4E79-8620-CC9A78EA59B5}" dt="2019-01-07T02:13:33.174" v="568" actId="20577"/>
          <ac:spMkLst>
            <pc:docMk/>
            <pc:sldMk cId="0" sldId="260"/>
            <ac:spMk id="35" creationId="{0F23FC0C-2560-41FD-8E93-6AAB3F22D2ED}"/>
          </ac:spMkLst>
        </pc:spChg>
        <pc:spChg chg="mod">
          <ac:chgData name="Jacklyn WonJeung Choi" userId="2aea22335aaa0fb2" providerId="Windows Live" clId="Web-{3C0CBAF4-983F-4E79-8620-CC9A78EA59B5}" dt="2019-01-07T02:13:29.268" v="561" actId="20577"/>
          <ac:spMkLst>
            <pc:docMk/>
            <pc:sldMk cId="0" sldId="260"/>
            <ac:spMk id="36" creationId="{29E494DA-AFF8-4BAC-B9AE-C0259073477D}"/>
          </ac:spMkLst>
        </pc:spChg>
        <pc:cxnChg chg="mod">
          <ac:chgData name="Jacklyn WonJeung Choi" userId="2aea22335aaa0fb2" providerId="Windows Live" clId="Web-{3C0CBAF4-983F-4E79-8620-CC9A78EA59B5}" dt="2019-01-07T00:44:42.011" v="366" actId="1076"/>
          <ac:cxnSpMkLst>
            <pc:docMk/>
            <pc:sldMk cId="0" sldId="260"/>
            <ac:cxnSpMk id="11" creationId="{00000000-0000-0000-0000-000000000000}"/>
          </ac:cxnSpMkLst>
        </pc:cxnChg>
        <pc:cxnChg chg="mod">
          <ac:chgData name="Jacklyn WonJeung Choi" userId="2aea22335aaa0fb2" providerId="Windows Live" clId="Web-{3C0CBAF4-983F-4E79-8620-CC9A78EA59B5}" dt="2019-01-07T00:44:45.043" v="367" actId="1076"/>
          <ac:cxnSpMkLst>
            <pc:docMk/>
            <pc:sldMk cId="0" sldId="260"/>
            <ac:cxnSpMk id="12" creationId="{00000000-0000-0000-0000-000000000000}"/>
          </ac:cxnSpMkLst>
        </pc:cxnChg>
        <pc:cxnChg chg="mod">
          <ac:chgData name="Jacklyn WonJeung Choi" userId="2aea22335aaa0fb2" providerId="Windows Live" clId="Web-{3C0CBAF4-983F-4E79-8620-CC9A78EA59B5}" dt="2019-01-07T00:44:48.199" v="368" actId="1076"/>
          <ac:cxnSpMkLst>
            <pc:docMk/>
            <pc:sldMk cId="0" sldId="260"/>
            <ac:cxnSpMk id="13" creationId="{00000000-0000-0000-0000-000000000000}"/>
          </ac:cxnSpMkLst>
        </pc:cxnChg>
        <pc:cxnChg chg="mod">
          <ac:chgData name="Jacklyn WonJeung Choi" userId="2aea22335aaa0fb2" providerId="Windows Live" clId="Web-{3C0CBAF4-983F-4E79-8620-CC9A78EA59B5}" dt="2019-01-07T00:44:52.012" v="369" actId="1076"/>
          <ac:cxnSpMkLst>
            <pc:docMk/>
            <pc:sldMk cId="0" sldId="260"/>
            <ac:cxnSpMk id="14" creationId="{00000000-0000-0000-0000-000000000000}"/>
          </ac:cxnSpMkLst>
        </pc:cxnChg>
        <pc:cxnChg chg="mod">
          <ac:chgData name="Jacklyn WonJeung Choi" userId="2aea22335aaa0fb2" providerId="Windows Live" clId="Web-{3C0CBAF4-983F-4E79-8620-CC9A78EA59B5}" dt="2019-01-07T00:44:56.121" v="370" actId="1076"/>
          <ac:cxnSpMkLst>
            <pc:docMk/>
            <pc:sldMk cId="0" sldId="260"/>
            <ac:cxnSpMk id="15" creationId="{00000000-0000-0000-0000-000000000000}"/>
          </ac:cxnSpMkLst>
        </pc:cxnChg>
      </pc:sldChg>
      <pc:sldChg chg="addSp delSp modSp">
        <pc:chgData name="Jacklyn WonJeung Choi" userId="2aea22335aaa0fb2" providerId="Windows Live" clId="Web-{3C0CBAF4-983F-4E79-8620-CC9A78EA59B5}" dt="2019-01-07T03:29:28.840" v="577" actId="1076"/>
        <pc:sldMkLst>
          <pc:docMk/>
          <pc:sldMk cId="0" sldId="261"/>
        </pc:sldMkLst>
        <pc:spChg chg="del mod">
          <ac:chgData name="Jacklyn WonJeung Choi" userId="2aea22335aaa0fb2" providerId="Windows Live" clId="Web-{3C0CBAF4-983F-4E79-8620-CC9A78EA59B5}" dt="2019-01-07T00:19:47.941" v="55"/>
          <ac:spMkLst>
            <pc:docMk/>
            <pc:sldMk cId="0" sldId="261"/>
            <ac:spMk id="10" creationId="{00000000-0000-0000-0000-000000000000}"/>
          </ac:spMkLst>
        </pc:spChg>
        <pc:spChg chg="mod">
          <ac:chgData name="Jacklyn WonJeung Choi" userId="2aea22335aaa0fb2" providerId="Windows Live" clId="Web-{3C0CBAF4-983F-4E79-8620-CC9A78EA59B5}" dt="2019-01-07T00:30:03.394" v="167" actId="1076"/>
          <ac:spMkLst>
            <pc:docMk/>
            <pc:sldMk cId="0" sldId="261"/>
            <ac:spMk id="11" creationId="{00000000-0000-0000-0000-000000000000}"/>
          </ac:spMkLst>
        </pc:spChg>
        <pc:spChg chg="del mod">
          <ac:chgData name="Jacklyn WonJeung Choi" userId="2aea22335aaa0fb2" providerId="Windows Live" clId="Web-{3C0CBAF4-983F-4E79-8620-CC9A78EA59B5}" dt="2019-01-07T00:29:34.690" v="161"/>
          <ac:spMkLst>
            <pc:docMk/>
            <pc:sldMk cId="0" sldId="261"/>
            <ac:spMk id="12" creationId="{00000000-0000-0000-0000-000000000000}"/>
          </ac:spMkLst>
        </pc:spChg>
        <pc:spChg chg="del">
          <ac:chgData name="Jacklyn WonJeung Choi" userId="2aea22335aaa0fb2" providerId="Windows Live" clId="Web-{3C0CBAF4-983F-4E79-8620-CC9A78EA59B5}" dt="2019-01-07T00:29:38.612" v="162"/>
          <ac:spMkLst>
            <pc:docMk/>
            <pc:sldMk cId="0" sldId="261"/>
            <ac:spMk id="15" creationId="{00000000-0000-0000-0000-000000000000}"/>
          </ac:spMkLst>
        </pc:spChg>
        <pc:spChg chg="del">
          <ac:chgData name="Jacklyn WonJeung Choi" userId="2aea22335aaa0fb2" providerId="Windows Live" clId="Web-{3C0CBAF4-983F-4E79-8620-CC9A78EA59B5}" dt="2019-01-07T00:19:38.956" v="50"/>
          <ac:spMkLst>
            <pc:docMk/>
            <pc:sldMk cId="0" sldId="261"/>
            <ac:spMk id="16" creationId="{00000000-0000-0000-0000-000000000000}"/>
          </ac:spMkLst>
        </pc:spChg>
        <pc:spChg chg="mod">
          <ac:chgData name="Jacklyn WonJeung Choi" userId="2aea22335aaa0fb2" providerId="Windows Live" clId="Web-{3C0CBAF4-983F-4E79-8620-CC9A78EA59B5}" dt="2019-01-07T00:23:19.040" v="88" actId="20577"/>
          <ac:spMkLst>
            <pc:docMk/>
            <pc:sldMk cId="0" sldId="261"/>
            <ac:spMk id="24" creationId="{9A6BC6A3-5001-4E3E-8634-3A2D0AC71DB9}"/>
          </ac:spMkLst>
        </pc:spChg>
        <pc:picChg chg="add mod">
          <ac:chgData name="Jacklyn WonJeung Choi" userId="2aea22335aaa0fb2" providerId="Windows Live" clId="Web-{3C0CBAF4-983F-4E79-8620-CC9A78EA59B5}" dt="2019-01-07T03:29:28.840" v="577" actId="1076"/>
          <ac:picMkLst>
            <pc:docMk/>
            <pc:sldMk cId="0" sldId="261"/>
            <ac:picMk id="4" creationId="{3292B176-E368-47D3-868C-D88CB880B7AD}"/>
          </ac:picMkLst>
        </pc:picChg>
        <pc:picChg chg="add del mod modCrop">
          <ac:chgData name="Jacklyn WonJeung Choi" userId="2aea22335aaa0fb2" providerId="Windows Live" clId="Web-{3C0CBAF4-983F-4E79-8620-CC9A78EA59B5}" dt="2019-01-07T00:30:13.098" v="168"/>
          <ac:picMkLst>
            <pc:docMk/>
            <pc:sldMk cId="0" sldId="261"/>
            <ac:picMk id="4" creationId="{5C4C1F37-E4AC-497E-BE62-C75464740C0A}"/>
          </ac:picMkLst>
        </pc:picChg>
        <pc:picChg chg="del">
          <ac:chgData name="Jacklyn WonJeung Choi" userId="2aea22335aaa0fb2" providerId="Windows Live" clId="Web-{3C0CBAF4-983F-4E79-8620-CC9A78EA59B5}" dt="2019-01-07T00:19:40.675" v="51"/>
          <ac:picMkLst>
            <pc:docMk/>
            <pc:sldMk cId="0" sldId="261"/>
            <ac:picMk id="5" creationId="{906759D9-2295-44FB-A600-3133813104C1}"/>
          </ac:picMkLst>
        </pc:picChg>
        <pc:picChg chg="add del mod">
          <ac:chgData name="Jacklyn WonJeung Choi" userId="2aea22335aaa0fb2" providerId="Windows Live" clId="Web-{3C0CBAF4-983F-4E79-8620-CC9A78EA59B5}" dt="2019-01-07T02:02:01.170" v="464"/>
          <ac:picMkLst>
            <pc:docMk/>
            <pc:sldMk cId="0" sldId="261"/>
            <ac:picMk id="6" creationId="{015E9D21-2518-4169-A6EB-4452204823FC}"/>
          </ac:picMkLst>
        </pc:picChg>
        <pc:picChg chg="del">
          <ac:chgData name="Jacklyn WonJeung Choi" userId="2aea22335aaa0fb2" providerId="Windows Live" clId="Web-{3C0CBAF4-983F-4E79-8620-CC9A78EA59B5}" dt="2019-01-07T00:19:42.300" v="52"/>
          <ac:picMkLst>
            <pc:docMk/>
            <pc:sldMk cId="0" sldId="261"/>
            <ac:picMk id="7" creationId="{C4505144-7F6F-437D-8CEC-E287FB9F2043}"/>
          </ac:picMkLst>
        </pc:picChg>
        <pc:picChg chg="add del mod">
          <ac:chgData name="Jacklyn WonJeung Choi" userId="2aea22335aaa0fb2" providerId="Windows Live" clId="Web-{3C0CBAF4-983F-4E79-8620-CC9A78EA59B5}" dt="2019-01-07T02:01:09.151" v="457"/>
          <ac:picMkLst>
            <pc:docMk/>
            <pc:sldMk cId="0" sldId="261"/>
            <ac:picMk id="8" creationId="{5E9AA7FC-0699-4CB6-8D76-AF7B5A07595A}"/>
          </ac:picMkLst>
        </pc:picChg>
        <pc:picChg chg="add mod">
          <ac:chgData name="Jacklyn WonJeung Choi" userId="2aea22335aaa0fb2" providerId="Windows Live" clId="Web-{3C0CBAF4-983F-4E79-8620-CC9A78EA59B5}" dt="2019-01-07T02:05:17.383" v="486" actId="1076"/>
          <ac:picMkLst>
            <pc:docMk/>
            <pc:sldMk cId="0" sldId="261"/>
            <ac:picMk id="10" creationId="{5A4E4F11-7815-4856-8EEC-80A18703D57D}"/>
          </ac:picMkLst>
        </pc:picChg>
        <pc:picChg chg="add del mod">
          <ac:chgData name="Jacklyn WonJeung Choi" userId="2aea22335aaa0fb2" providerId="Windows Live" clId="Web-{3C0CBAF4-983F-4E79-8620-CC9A78EA59B5}" dt="2019-01-07T02:04:36.334" v="479"/>
          <ac:picMkLst>
            <pc:docMk/>
            <pc:sldMk cId="0" sldId="261"/>
            <ac:picMk id="13" creationId="{56869966-EC9B-4E37-83E2-39209739BBC3}"/>
          </ac:picMkLst>
        </pc:picChg>
        <pc:picChg chg="add mod modCrop">
          <ac:chgData name="Jacklyn WonJeung Choi" userId="2aea22335aaa0fb2" providerId="Windows Live" clId="Web-{3C0CBAF4-983F-4E79-8620-CC9A78EA59B5}" dt="2019-01-07T02:05:09.148" v="484" actId="1076"/>
          <ac:picMkLst>
            <pc:docMk/>
            <pc:sldMk cId="0" sldId="261"/>
            <ac:picMk id="16" creationId="{530BD76F-A4CA-46F7-9B30-3D77DC00A42E}"/>
          </ac:picMkLst>
        </pc:picChg>
      </pc:sldChg>
      <pc:sldChg chg="modSp add del">
        <pc:chgData name="Jacklyn WonJeung Choi" userId="2aea22335aaa0fb2" providerId="Windows Live" clId="Web-{3C0CBAF4-983F-4E79-8620-CC9A78EA59B5}" dt="2019-01-07T03:41:11.038" v="583"/>
        <pc:sldMkLst>
          <pc:docMk/>
          <pc:sldMk cId="0" sldId="264"/>
        </pc:sldMkLst>
        <pc:spChg chg="mod">
          <ac:chgData name="Jacklyn WonJeung Choi" userId="2aea22335aaa0fb2" providerId="Windows Live" clId="Web-{3C0CBAF4-983F-4E79-8620-CC9A78EA59B5}" dt="2019-01-07T03:41:00.912" v="581" actId="20577"/>
          <ac:spMkLst>
            <pc:docMk/>
            <pc:sldMk cId="0" sldId="264"/>
            <ac:spMk id="37" creationId="{00000000-0000-0000-0000-000000000000}"/>
          </ac:spMkLst>
        </pc:spChg>
      </pc:sldChg>
      <pc:sldChg chg="delSp modSp del">
        <pc:chgData name="Jacklyn WonJeung Choi" userId="2aea22335aaa0fb2" providerId="Windows Live" clId="Web-{3C0CBAF4-983F-4E79-8620-CC9A78EA59B5}" dt="2019-01-07T00:40:47.286" v="309"/>
        <pc:sldMkLst>
          <pc:docMk/>
          <pc:sldMk cId="0" sldId="287"/>
        </pc:sldMkLst>
        <pc:spChg chg="mod">
          <ac:chgData name="Jacklyn WonJeung Choi" userId="2aea22335aaa0fb2" providerId="Windows Live" clId="Web-{3C0CBAF4-983F-4E79-8620-CC9A78EA59B5}" dt="2019-01-07T00:23:31.947" v="98" actId="20577"/>
          <ac:spMkLst>
            <pc:docMk/>
            <pc:sldMk cId="0" sldId="287"/>
            <ac:spMk id="12" creationId="{00000000-0000-0000-0000-000000000000}"/>
          </ac:spMkLst>
        </pc:spChg>
        <pc:grpChg chg="del">
          <ac:chgData name="Jacklyn WonJeung Choi" userId="2aea22335aaa0fb2" providerId="Windows Live" clId="Web-{3C0CBAF4-983F-4E79-8620-CC9A78EA59B5}" dt="2019-01-07T00:21:27.178" v="77"/>
          <ac:grpSpMkLst>
            <pc:docMk/>
            <pc:sldMk cId="0" sldId="287"/>
            <ac:grpSpMk id="11" creationId="{69146B73-D82D-4BB8-B657-AA07B8449247}"/>
          </ac:grpSpMkLst>
        </pc:grpChg>
      </pc:sldChg>
      <pc:sldChg chg="modSp del">
        <pc:chgData name="Jacklyn WonJeung Choi" userId="2aea22335aaa0fb2" providerId="Windows Live" clId="Web-{3C0CBAF4-983F-4E79-8620-CC9A78EA59B5}" dt="2019-01-07T00:47:14.812" v="381"/>
        <pc:sldMkLst>
          <pc:docMk/>
          <pc:sldMk cId="1005259703" sldId="288"/>
        </pc:sldMkLst>
        <pc:spChg chg="mod">
          <ac:chgData name="Jacklyn WonJeung Choi" userId="2aea22335aaa0fb2" providerId="Windows Live" clId="Web-{3C0CBAF4-983F-4E79-8620-CC9A78EA59B5}" dt="2019-01-07T00:23:37.290" v="103" actId="20577"/>
          <ac:spMkLst>
            <pc:docMk/>
            <pc:sldMk cId="1005259703" sldId="288"/>
            <ac:spMk id="12" creationId="{00000000-0000-0000-0000-000000000000}"/>
          </ac:spMkLst>
        </pc:spChg>
      </pc:sldChg>
      <pc:sldChg chg="modSp del">
        <pc:chgData name="Jacklyn WonJeung Choi" userId="2aea22335aaa0fb2" providerId="Windows Live" clId="Web-{3C0CBAF4-983F-4E79-8620-CC9A78EA59B5}" dt="2019-01-07T00:43:17.025" v="353"/>
        <pc:sldMkLst>
          <pc:docMk/>
          <pc:sldMk cId="4031699786" sldId="289"/>
        </pc:sldMkLst>
        <pc:spChg chg="mod">
          <ac:chgData name="Jacklyn WonJeung Choi" userId="2aea22335aaa0fb2" providerId="Windows Live" clId="Web-{3C0CBAF4-983F-4E79-8620-CC9A78EA59B5}" dt="2019-01-07T00:24:06.697" v="122" actId="20577"/>
          <ac:spMkLst>
            <pc:docMk/>
            <pc:sldMk cId="4031699786" sldId="289"/>
            <ac:spMk id="12" creationId="{00000000-0000-0000-0000-000000000000}"/>
          </ac:spMkLst>
        </pc:spChg>
      </pc:sldChg>
      <pc:sldChg chg="delSp modSp ord">
        <pc:chgData name="Jacklyn WonJeung Choi" userId="2aea22335aaa0fb2" providerId="Windows Live" clId="Web-{3C0CBAF4-983F-4E79-8620-CC9A78EA59B5}" dt="2019-01-07T01:52:56.501" v="453" actId="20577"/>
        <pc:sldMkLst>
          <pc:docMk/>
          <pc:sldMk cId="3150446834" sldId="290"/>
        </pc:sldMkLst>
        <pc:spChg chg="mod">
          <ac:chgData name="Jacklyn WonJeung Choi" userId="2aea22335aaa0fb2" providerId="Windows Live" clId="Web-{3C0CBAF4-983F-4E79-8620-CC9A78EA59B5}" dt="2019-01-07T01:52:56.501" v="453" actId="20577"/>
          <ac:spMkLst>
            <pc:docMk/>
            <pc:sldMk cId="3150446834" sldId="290"/>
            <ac:spMk id="9" creationId="{00000000-0000-0000-0000-000000000000}"/>
          </ac:spMkLst>
        </pc:spChg>
        <pc:spChg chg="mod">
          <ac:chgData name="Jacklyn WonJeung Choi" userId="2aea22335aaa0fb2" providerId="Windows Live" clId="Web-{3C0CBAF4-983F-4E79-8620-CC9A78EA59B5}" dt="2019-01-07T00:23:43.525" v="108" actId="20577"/>
          <ac:spMkLst>
            <pc:docMk/>
            <pc:sldMk cId="3150446834" sldId="290"/>
            <ac:spMk id="12" creationId="{00000000-0000-0000-0000-000000000000}"/>
          </ac:spMkLst>
        </pc:spChg>
        <pc:spChg chg="mod">
          <ac:chgData name="Jacklyn WonJeung Choi" userId="2aea22335aaa0fb2" providerId="Windows Live" clId="Web-{3C0CBAF4-983F-4E79-8620-CC9A78EA59B5}" dt="2019-01-07T00:42:33.649" v="348" actId="1076"/>
          <ac:spMkLst>
            <pc:docMk/>
            <pc:sldMk cId="3150446834" sldId="290"/>
            <ac:spMk id="13" creationId="{B442C0F1-4894-4B23-B330-31B90461F07E}"/>
          </ac:spMkLst>
        </pc:spChg>
        <pc:picChg chg="del">
          <ac:chgData name="Jacklyn WonJeung Choi" userId="2aea22335aaa0fb2" providerId="Windows Live" clId="Web-{3C0CBAF4-983F-4E79-8620-CC9A78EA59B5}" dt="2019-01-07T00:41:17.615" v="310"/>
          <ac:picMkLst>
            <pc:docMk/>
            <pc:sldMk cId="3150446834" sldId="290"/>
            <ac:picMk id="8" creationId="{D127E5B6-EC27-446C-A11A-91DE106F1E35}"/>
          </ac:picMkLst>
        </pc:picChg>
      </pc:sldChg>
      <pc:sldChg chg="modSp del">
        <pc:chgData name="Jacklyn WonJeung Choi" userId="2aea22335aaa0fb2" providerId="Windows Live" clId="Web-{3C0CBAF4-983F-4E79-8620-CC9A78EA59B5}" dt="2019-01-07T00:43:09.353" v="351"/>
        <pc:sldMkLst>
          <pc:docMk/>
          <pc:sldMk cId="1439723660" sldId="291"/>
        </pc:sldMkLst>
        <pc:spChg chg="mod">
          <ac:chgData name="Jacklyn WonJeung Choi" userId="2aea22335aaa0fb2" providerId="Windows Live" clId="Web-{3C0CBAF4-983F-4E79-8620-CC9A78EA59B5}" dt="2019-01-07T00:23:55.463" v="116" actId="20577"/>
          <ac:spMkLst>
            <pc:docMk/>
            <pc:sldMk cId="1439723660" sldId="291"/>
            <ac:spMk id="12" creationId="{00000000-0000-0000-0000-000000000000}"/>
          </ac:spMkLst>
        </pc:spChg>
      </pc:sldChg>
      <pc:sldChg chg="modSp del">
        <pc:chgData name="Jacklyn WonJeung Choi" userId="2aea22335aaa0fb2" providerId="Windows Live" clId="Web-{3C0CBAF4-983F-4E79-8620-CC9A78EA59B5}" dt="2019-01-07T00:43:21.337" v="354"/>
        <pc:sldMkLst>
          <pc:docMk/>
          <pc:sldMk cId="3835794094" sldId="292"/>
        </pc:sldMkLst>
        <pc:spChg chg="mod">
          <ac:chgData name="Jacklyn WonJeung Choi" userId="2aea22335aaa0fb2" providerId="Windows Live" clId="Web-{3C0CBAF4-983F-4E79-8620-CC9A78EA59B5}" dt="2019-01-07T00:24:19.260" v="127" actId="20577"/>
          <ac:spMkLst>
            <pc:docMk/>
            <pc:sldMk cId="3835794094" sldId="292"/>
            <ac:spMk id="12" creationId="{00000000-0000-0000-0000-000000000000}"/>
          </ac:spMkLst>
        </pc:spChg>
      </pc:sldChg>
      <pc:sldChg chg="modSp del">
        <pc:chgData name="Jacklyn WonJeung Choi" userId="2aea22335aaa0fb2" providerId="Windows Live" clId="Web-{3C0CBAF4-983F-4E79-8620-CC9A78EA59B5}" dt="2019-01-07T00:43:12.321" v="352"/>
        <pc:sldMkLst>
          <pc:docMk/>
          <pc:sldMk cId="1656035998" sldId="293"/>
        </pc:sldMkLst>
        <pc:spChg chg="mod">
          <ac:chgData name="Jacklyn WonJeung Choi" userId="2aea22335aaa0fb2" providerId="Windows Live" clId="Web-{3C0CBAF4-983F-4E79-8620-CC9A78EA59B5}" dt="2019-01-07T00:24:00.635" v="119" actId="20577"/>
          <ac:spMkLst>
            <pc:docMk/>
            <pc:sldMk cId="1656035998" sldId="293"/>
            <ac:spMk id="12" creationId="{00000000-0000-0000-0000-000000000000}"/>
          </ac:spMkLst>
        </pc:spChg>
      </pc:sldChg>
      <pc:sldChg chg="modSp del">
        <pc:chgData name="Jacklyn WonJeung Choi" userId="2aea22335aaa0fb2" providerId="Windows Live" clId="Web-{3C0CBAF4-983F-4E79-8620-CC9A78EA59B5}" dt="2019-01-07T00:42:37.258" v="349"/>
        <pc:sldMkLst>
          <pc:docMk/>
          <pc:sldMk cId="723097635" sldId="294"/>
        </pc:sldMkLst>
        <pc:spChg chg="mod">
          <ac:chgData name="Jacklyn WonJeung Choi" userId="2aea22335aaa0fb2" providerId="Windows Live" clId="Web-{3C0CBAF4-983F-4E79-8620-CC9A78EA59B5}" dt="2019-01-07T00:23:50.431" v="113" actId="20577"/>
          <ac:spMkLst>
            <pc:docMk/>
            <pc:sldMk cId="723097635" sldId="294"/>
            <ac:spMk id="12" creationId="{00000000-0000-0000-0000-000000000000}"/>
          </ac:spMkLst>
        </pc:spChg>
      </pc:sldChg>
      <pc:sldChg chg="modSp del">
        <pc:chgData name="Jacklyn WonJeung Choi" userId="2aea22335aaa0fb2" providerId="Windows Live" clId="Web-{3C0CBAF4-983F-4E79-8620-CC9A78EA59B5}" dt="2019-01-07T00:36:19.795" v="294"/>
        <pc:sldMkLst>
          <pc:docMk/>
          <pc:sldMk cId="515133506" sldId="295"/>
        </pc:sldMkLst>
        <pc:spChg chg="mod">
          <ac:chgData name="Jacklyn WonJeung Choi" userId="2aea22335aaa0fb2" providerId="Windows Live" clId="Web-{3C0CBAF4-983F-4E79-8620-CC9A78EA59B5}" dt="2019-01-07T00:23:27.321" v="93" actId="20577"/>
          <ac:spMkLst>
            <pc:docMk/>
            <pc:sldMk cId="515133506" sldId="295"/>
            <ac:spMk id="12" creationId="{00000000-0000-0000-0000-000000000000}"/>
          </ac:spMkLst>
        </pc:spChg>
        <pc:spChg chg="mod">
          <ac:chgData name="Jacklyn WonJeung Choi" userId="2aea22335aaa0fb2" providerId="Windows Live" clId="Web-{3C0CBAF4-983F-4E79-8620-CC9A78EA59B5}" dt="2019-01-07T00:34:39.464" v="248" actId="20577"/>
          <ac:spMkLst>
            <pc:docMk/>
            <pc:sldMk cId="515133506" sldId="295"/>
            <ac:spMk id="13" creationId="{B442C0F1-4894-4B23-B330-31B90461F07E}"/>
          </ac:spMkLst>
        </pc:spChg>
      </pc:sldChg>
      <pc:sldChg chg="del">
        <pc:chgData name="Jacklyn WonJeung Choi" userId="2aea22335aaa0fb2" providerId="Windows Live" clId="Web-{3C0CBAF4-983F-4E79-8620-CC9A78EA59B5}" dt="2019-01-07T00:42:45.696" v="350"/>
        <pc:sldMkLst>
          <pc:docMk/>
          <pc:sldMk cId="2580365929" sldId="296"/>
        </pc:sldMkLst>
      </pc:sldChg>
      <pc:sldChg chg="new del">
        <pc:chgData name="Jacklyn WonJeung Choi" userId="2aea22335aaa0fb2" providerId="Windows Live" clId="Web-{3C0CBAF4-983F-4E79-8620-CC9A78EA59B5}" dt="2019-01-07T00:34:28.776" v="233"/>
        <pc:sldMkLst>
          <pc:docMk/>
          <pc:sldMk cId="3491968189" sldId="297"/>
        </pc:sldMkLst>
      </pc:sldChg>
      <pc:sldChg chg="addSp delSp modSp add replId">
        <pc:chgData name="Jacklyn WonJeung Choi" userId="2aea22335aaa0fb2" providerId="Windows Live" clId="Web-{3C0CBAF4-983F-4E79-8620-CC9A78EA59B5}" dt="2019-01-07T00:34:23.198" v="232"/>
        <pc:sldMkLst>
          <pc:docMk/>
          <pc:sldMk cId="4154190370" sldId="298"/>
        </pc:sldMkLst>
        <pc:spChg chg="mod">
          <ac:chgData name="Jacklyn WonJeung Choi" userId="2aea22335aaa0fb2" providerId="Windows Live" clId="Web-{3C0CBAF4-983F-4E79-8620-CC9A78EA59B5}" dt="2019-01-07T00:31:11.927" v="175" actId="20577"/>
          <ac:spMkLst>
            <pc:docMk/>
            <pc:sldMk cId="4154190370" sldId="298"/>
            <ac:spMk id="9" creationId="{00000000-0000-0000-0000-000000000000}"/>
          </ac:spMkLst>
        </pc:spChg>
        <pc:spChg chg="mod">
          <ac:chgData name="Jacklyn WonJeung Choi" userId="2aea22335aaa0fb2" providerId="Windows Live" clId="Web-{3C0CBAF4-983F-4E79-8620-CC9A78EA59B5}" dt="2019-01-07T00:32:07.288" v="218" actId="20577"/>
          <ac:spMkLst>
            <pc:docMk/>
            <pc:sldMk cId="4154190370" sldId="298"/>
            <ac:spMk id="11" creationId="{00000000-0000-0000-0000-000000000000}"/>
          </ac:spMkLst>
        </pc:spChg>
        <pc:picChg chg="add mod modCrop">
          <ac:chgData name="Jacklyn WonJeung Choi" userId="2aea22335aaa0fb2" providerId="Windows Live" clId="Web-{3C0CBAF4-983F-4E79-8620-CC9A78EA59B5}" dt="2019-01-07T00:34:23.198" v="232"/>
          <ac:picMkLst>
            <pc:docMk/>
            <pc:sldMk cId="4154190370" sldId="298"/>
            <ac:picMk id="4" creationId="{A89A4C7C-A4B1-45DF-9075-C46DC459F486}"/>
          </ac:picMkLst>
        </pc:picChg>
        <pc:picChg chg="del">
          <ac:chgData name="Jacklyn WonJeung Choi" userId="2aea22335aaa0fb2" providerId="Windows Live" clId="Web-{3C0CBAF4-983F-4E79-8620-CC9A78EA59B5}" dt="2019-01-07T00:32:08.163" v="220"/>
          <ac:picMkLst>
            <pc:docMk/>
            <pc:sldMk cId="4154190370" sldId="298"/>
            <ac:picMk id="8" creationId="{5E9AA7FC-0699-4CB6-8D76-AF7B5A07595A}"/>
          </ac:picMkLst>
        </pc:picChg>
      </pc:sldChg>
      <pc:sldChg chg="addSp delSp modSp add replId">
        <pc:chgData name="Jacklyn WonJeung Choi" userId="2aea22335aaa0fb2" providerId="Windows Live" clId="Web-{3C0CBAF4-983F-4E79-8620-CC9A78EA59B5}" dt="2019-01-07T05:55:54.416" v="713" actId="1076"/>
        <pc:sldMkLst>
          <pc:docMk/>
          <pc:sldMk cId="3309801088" sldId="299"/>
        </pc:sldMkLst>
        <pc:spChg chg="mod">
          <ac:chgData name="Jacklyn WonJeung Choi" userId="2aea22335aaa0fb2" providerId="Windows Live" clId="Web-{3C0CBAF4-983F-4E79-8620-CC9A78EA59B5}" dt="2019-01-07T00:36:10.373" v="290" actId="20577"/>
          <ac:spMkLst>
            <pc:docMk/>
            <pc:sldMk cId="3309801088" sldId="299"/>
            <ac:spMk id="9" creationId="{00000000-0000-0000-0000-000000000000}"/>
          </ac:spMkLst>
        </pc:spChg>
        <pc:spChg chg="mod">
          <ac:chgData name="Jacklyn WonJeung Choi" userId="2aea22335aaa0fb2" providerId="Windows Live" clId="Web-{3C0CBAF4-983F-4E79-8620-CC9A78EA59B5}" dt="2019-01-07T00:58:30.189" v="447" actId="20577"/>
          <ac:spMkLst>
            <pc:docMk/>
            <pc:sldMk cId="3309801088" sldId="299"/>
            <ac:spMk id="11" creationId="{00000000-0000-0000-0000-000000000000}"/>
          </ac:spMkLst>
        </pc:spChg>
        <pc:picChg chg="add mod">
          <ac:chgData name="Jacklyn WonJeung Choi" userId="2aea22335aaa0fb2" providerId="Windows Live" clId="Web-{3C0CBAF4-983F-4E79-8620-CC9A78EA59B5}" dt="2019-01-07T05:55:54.416" v="713" actId="1076"/>
          <ac:picMkLst>
            <pc:docMk/>
            <pc:sldMk cId="3309801088" sldId="299"/>
            <ac:picMk id="4" creationId="{744CDA53-739A-4A52-8C4C-A355FB7D2606}"/>
          </ac:picMkLst>
        </pc:picChg>
        <pc:picChg chg="del">
          <ac:chgData name="Jacklyn WonJeung Choi" userId="2aea22335aaa0fb2" providerId="Windows Live" clId="Web-{3C0CBAF4-983F-4E79-8620-CC9A78EA59B5}" dt="2019-01-07T00:36:18.232" v="293"/>
          <ac:picMkLst>
            <pc:docMk/>
            <pc:sldMk cId="3309801088" sldId="299"/>
            <ac:picMk id="4" creationId="{A89A4C7C-A4B1-45DF-9075-C46DC459F486}"/>
          </ac:picMkLst>
        </pc:picChg>
        <pc:picChg chg="add del mod modCrop">
          <ac:chgData name="Jacklyn WonJeung Choi" userId="2aea22335aaa0fb2" providerId="Windows Live" clId="Web-{3C0CBAF4-983F-4E79-8620-CC9A78EA59B5}" dt="2019-01-07T00:46:07.170" v="376"/>
          <ac:picMkLst>
            <pc:docMk/>
            <pc:sldMk cId="3309801088" sldId="299"/>
            <ac:picMk id="5" creationId="{BA06458C-83E0-4234-96AD-865EE067A761}"/>
          </ac:picMkLst>
        </pc:picChg>
        <pc:picChg chg="add mod">
          <ac:chgData name="Jacklyn WonJeung Choi" userId="2aea22335aaa0fb2" providerId="Windows Live" clId="Web-{3C0CBAF4-983F-4E79-8620-CC9A78EA59B5}" dt="2019-01-07T05:55:54.385" v="712" actId="1076"/>
          <ac:picMkLst>
            <pc:docMk/>
            <pc:sldMk cId="3309801088" sldId="299"/>
            <ac:picMk id="7" creationId="{59349BC3-D63C-458D-AACA-0C0A506DB874}"/>
          </ac:picMkLst>
        </pc:picChg>
        <pc:picChg chg="add mod">
          <ac:chgData name="Jacklyn WonJeung Choi" userId="2aea22335aaa0fb2" providerId="Windows Live" clId="Web-{3C0CBAF4-983F-4E79-8620-CC9A78EA59B5}" dt="2019-01-07T05:55:54.338" v="711" actId="1076"/>
          <ac:picMkLst>
            <pc:docMk/>
            <pc:sldMk cId="3309801088" sldId="299"/>
            <ac:picMk id="10" creationId="{7642B98B-1973-4042-A953-4F25B6F3E7B7}"/>
          </ac:picMkLst>
        </pc:picChg>
        <pc:picChg chg="add mod">
          <ac:chgData name="Jacklyn WonJeung Choi" userId="2aea22335aaa0fb2" providerId="Windows Live" clId="Web-{3C0CBAF4-983F-4E79-8620-CC9A78EA59B5}" dt="2019-01-07T05:55:54.307" v="710" actId="1076"/>
          <ac:picMkLst>
            <pc:docMk/>
            <pc:sldMk cId="3309801088" sldId="299"/>
            <ac:picMk id="13" creationId="{F335AB0A-8878-47AD-A1D5-6301AC2367D8}"/>
          </ac:picMkLst>
        </pc:picChg>
      </pc:sldChg>
      <pc:sldChg chg="addSp delSp modSp add ord replId">
        <pc:chgData name="Jacklyn WonJeung Choi" userId="2aea22335aaa0fb2" providerId="Windows Live" clId="Web-{3C0CBAF4-983F-4E79-8620-CC9A78EA59B5}" dt="2019-01-07T04:47:29.825" v="698" actId="20577"/>
        <pc:sldMkLst>
          <pc:docMk/>
          <pc:sldMk cId="3524334273" sldId="300"/>
        </pc:sldMkLst>
        <pc:spChg chg="add mod">
          <ac:chgData name="Jacklyn WonJeung Choi" userId="2aea22335aaa0fb2" providerId="Windows Live" clId="Web-{3C0CBAF4-983F-4E79-8620-CC9A78EA59B5}" dt="2019-01-07T04:47:29.825" v="698" actId="20577"/>
          <ac:spMkLst>
            <pc:docMk/>
            <pc:sldMk cId="3524334273" sldId="300"/>
            <ac:spMk id="4" creationId="{C0982CB7-3E3A-46A6-9268-40A141B778C8}"/>
          </ac:spMkLst>
        </pc:spChg>
        <pc:spChg chg="mod">
          <ac:chgData name="Jacklyn WonJeung Choi" userId="2aea22335aaa0fb2" providerId="Windows Live" clId="Web-{3C0CBAF4-983F-4E79-8620-CC9A78EA59B5}" dt="2019-01-07T02:09:27.818" v="487" actId="20577"/>
          <ac:spMkLst>
            <pc:docMk/>
            <pc:sldMk cId="3524334273" sldId="300"/>
            <ac:spMk id="9" creationId="{00000000-0000-0000-0000-000000000000}"/>
          </ac:spMkLst>
        </pc:spChg>
        <pc:spChg chg="mod">
          <ac:chgData name="Jacklyn WonJeung Choi" userId="2aea22335aaa0fb2" providerId="Windows Live" clId="Web-{3C0CBAF4-983F-4E79-8620-CC9A78EA59B5}" dt="2019-01-07T02:09:32.146" v="490" actId="20577"/>
          <ac:spMkLst>
            <pc:docMk/>
            <pc:sldMk cId="3524334273" sldId="300"/>
            <ac:spMk id="11" creationId="{00000000-0000-0000-0000-000000000000}"/>
          </ac:spMkLst>
        </pc:spChg>
        <pc:spChg chg="add mod">
          <ac:chgData name="Jacklyn WonJeung Choi" userId="2aea22335aaa0fb2" providerId="Windows Live" clId="Web-{3C0CBAF4-983F-4E79-8620-CC9A78EA59B5}" dt="2019-01-07T04:46:52.419" v="677" actId="20577"/>
          <ac:spMkLst>
            <pc:docMk/>
            <pc:sldMk cId="3524334273" sldId="300"/>
            <ac:spMk id="12" creationId="{5F89FF33-47EA-4243-A337-48E109BD7970}"/>
          </ac:spMkLst>
        </pc:spChg>
        <pc:picChg chg="del">
          <ac:chgData name="Jacklyn WonJeung Choi" userId="2aea22335aaa0fb2" providerId="Windows Live" clId="Web-{3C0CBAF4-983F-4E79-8620-CC9A78EA59B5}" dt="2019-01-07T00:48:09.314" v="395"/>
          <ac:picMkLst>
            <pc:docMk/>
            <pc:sldMk cId="3524334273" sldId="300"/>
            <ac:picMk id="4" creationId="{A89A4C7C-A4B1-45DF-9075-C46DC459F486}"/>
          </ac:picMkLst>
        </pc:picChg>
        <pc:picChg chg="add del mod">
          <ac:chgData name="Jacklyn WonJeung Choi" userId="2aea22335aaa0fb2" providerId="Windows Live" clId="Web-{3C0CBAF4-983F-4E79-8620-CC9A78EA59B5}" dt="2019-01-07T04:44:12.887" v="602"/>
          <ac:picMkLst>
            <pc:docMk/>
            <pc:sldMk cId="3524334273" sldId="300"/>
            <ac:picMk id="5" creationId="{0ACA632B-9E32-4743-8077-02A6FEFC7E2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2019-01-06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752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529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074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127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2019-01-06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7790" y="3102265"/>
            <a:ext cx="8636452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chemeClr val="bg1"/>
                </a:solidFill>
              </a:rPr>
              <a:t>기온과 전력수급 데이터 분석 + 웹 프로젝트</a:t>
            </a:r>
            <a:endParaRPr lang="ko-KR" altLang="en-US" sz="3200" b="1" spc="-150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8" y="4170566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 err="1">
                <a:solidFill>
                  <a:schemeClr val="bg1"/>
                </a:solidFill>
              </a:rPr>
              <a:t>권혁구</a:t>
            </a:r>
            <a:r>
              <a:rPr lang="en-US" altLang="ko-KR" sz="1600" b="1" dirty="0">
                <a:solidFill>
                  <a:schemeClr val="bg1"/>
                </a:solidFill>
              </a:rPr>
              <a:t>, </a:t>
            </a:r>
            <a:r>
              <a:rPr lang="ko-KR" altLang="en-US" sz="1600" b="1" dirty="0">
                <a:solidFill>
                  <a:schemeClr val="bg1"/>
                </a:solidFill>
              </a:rPr>
              <a:t>이해인</a:t>
            </a:r>
            <a:r>
              <a:rPr lang="en-US" altLang="ko-KR" sz="1600" b="1" dirty="0">
                <a:solidFill>
                  <a:schemeClr val="bg1"/>
                </a:solidFill>
              </a:rPr>
              <a:t>,</a:t>
            </a:r>
            <a:r>
              <a:rPr lang="ko-KR" altLang="en-US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 err="1">
                <a:solidFill>
                  <a:schemeClr val="bg1"/>
                </a:solidFill>
              </a:rPr>
              <a:t>최원정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pPr algn="dist"/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Django  Project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72049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CONTENTS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2339" y="2708920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01    02    03    04    05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86728" y="3717032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30109" y="3717032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847363" y="3717032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586493" y="3717032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303747" y="3717032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EBDC143-ADD4-47BA-ACE6-BDEC0CF7D838}"/>
              </a:ext>
            </a:extLst>
          </p:cNvPr>
          <p:cNvSpPr txBox="1"/>
          <p:nvPr/>
        </p:nvSpPr>
        <p:spPr>
          <a:xfrm>
            <a:off x="152694" y="3859223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  <a:ea typeface="+mj-ea"/>
              </a:rPr>
              <a:t>프로젝트 소개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88B2C7-B501-44D5-A2E3-5B3319410930}"/>
              </a:ext>
            </a:extLst>
          </p:cNvPr>
          <p:cNvSpPr txBox="1"/>
          <p:nvPr/>
        </p:nvSpPr>
        <p:spPr>
          <a:xfrm>
            <a:off x="1880028" y="3861048"/>
            <a:ext cx="1656184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맑은 고딕"/>
                <a:ea typeface="맑은 고딕"/>
              </a:rPr>
              <a:t>요구 사항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B81A81-88DC-4A23-8218-971744256C6E}"/>
              </a:ext>
            </a:extLst>
          </p:cNvPr>
          <p:cNvSpPr txBox="1"/>
          <p:nvPr/>
        </p:nvSpPr>
        <p:spPr>
          <a:xfrm>
            <a:off x="3601838" y="3861048"/>
            <a:ext cx="1656184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맑은 고딕"/>
                <a:ea typeface="맑은 고딕"/>
              </a:rPr>
              <a:t>구현 사항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23FC0C-2560-41FD-8E93-6AAB3F22D2ED}"/>
              </a:ext>
            </a:extLst>
          </p:cNvPr>
          <p:cNvSpPr txBox="1"/>
          <p:nvPr/>
        </p:nvSpPr>
        <p:spPr>
          <a:xfrm>
            <a:off x="5196952" y="3861048"/>
            <a:ext cx="1872208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b="1" spc="-150">
                <a:solidFill>
                  <a:schemeClr val="bg1"/>
                </a:solidFill>
                <a:ea typeface="맑은 고딕"/>
              </a:rPr>
              <a:t>시연</a:t>
            </a:r>
            <a:endParaRPr lang="ko-KR" altLang="en-US" b="1" spc="-150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9E494DA-AFF8-4BAC-B9AE-C0259073477D}"/>
              </a:ext>
            </a:extLst>
          </p:cNvPr>
          <p:cNvSpPr txBox="1"/>
          <p:nvPr/>
        </p:nvSpPr>
        <p:spPr>
          <a:xfrm>
            <a:off x="6778446" y="3861048"/>
            <a:ext cx="2195736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b="1" spc="-150">
                <a:solidFill>
                  <a:schemeClr val="bg1"/>
                </a:solidFill>
                <a:latin typeface="맑은 고딕"/>
                <a:ea typeface="맑은 고딕"/>
              </a:rPr>
              <a:t>추후 개발 사항</a:t>
            </a:r>
            <a:endParaRPr lang="ko-K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1242254"/>
            <a:ext cx="7128792" cy="13542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HY"/>
              </a:rPr>
              <a:t>프로젝트 목적</a:t>
            </a:r>
            <a:endParaRPr lang="ko-KR" altLang="en-US" sz="3200" spc="-150" dirty="0">
              <a:solidFill>
                <a:schemeClr val="tx2">
                  <a:lumMod val="75000"/>
                </a:schemeClr>
              </a:solidFill>
              <a:latin typeface="HY"/>
            </a:endParaRPr>
          </a:p>
          <a:p>
            <a:pPr algn="ctr"/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HY"/>
            </a:endParaRPr>
          </a:p>
          <a:p>
            <a:pPr algn="ctr"/>
            <a:r>
              <a:rPr lang="ko-KR" spc="-150" dirty="0"/>
              <a:t>2008-2018</a:t>
            </a:r>
            <a:r>
              <a:rPr lang="ko-KR" spc="-150" dirty="0">
                <a:latin typeface="맑은 고딕"/>
                <a:ea typeface="맑은 고딕"/>
              </a:rPr>
              <a:t>년 전력수급</a:t>
            </a:r>
            <a:r>
              <a:rPr lang="ko-KR" altLang="en-US" spc="-150" dirty="0">
                <a:latin typeface="맑은 고딕"/>
                <a:ea typeface="맑은 고딕"/>
              </a:rPr>
              <a:t> </a:t>
            </a:r>
            <a:r>
              <a:rPr lang="ko-KR" spc="-150" dirty="0">
                <a:latin typeface="맑은 고딕"/>
                <a:ea typeface="맑은 고딕"/>
              </a:rPr>
              <a:t>데이터</a:t>
            </a:r>
            <a:r>
              <a:rPr lang="en-US" altLang="ko-KR" spc="-150" dirty="0">
                <a:latin typeface="맑은 고딕"/>
                <a:ea typeface="맑은 고딕"/>
              </a:rPr>
              <a:t>,</a:t>
            </a:r>
            <a:r>
              <a:rPr lang="ko-KR" altLang="en-US" spc="-150" dirty="0">
                <a:latin typeface="맑은 고딕"/>
                <a:ea typeface="맑은 고딕"/>
              </a:rPr>
              <a:t> </a:t>
            </a:r>
            <a:r>
              <a:rPr lang="ko-KR" spc="-150" dirty="0">
                <a:latin typeface="맑은 고딕"/>
                <a:ea typeface="맑은 고딕"/>
              </a:rPr>
              <a:t>기온 데이터 분석 결과를 토대로 웹 구성</a:t>
            </a:r>
            <a:endParaRPr lang="ko-KR">
              <a:ea typeface="맑은 고딕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A6BC6A3-5001-4E3E-8634-3A2D0AC71DB9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Django  Project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3292B176-E368-47D3-868C-D88CB880B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8564" y="2691416"/>
            <a:ext cx="3388530" cy="31048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그림 11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5A4E4F11-7815-4856-8EEC-80A18703D5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2227" y="4358806"/>
            <a:ext cx="2743200" cy="14436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그림 16" descr="필기구, 문구, 연필이(가) 표시된 사진&#10;&#10;매우 높은 신뢰도로 생성된 설명">
            <a:extLst>
              <a:ext uri="{FF2B5EF4-FFF2-40B4-BE49-F238E27FC236}">
                <a16:creationId xmlns:a16="http://schemas.microsoft.com/office/drawing/2014/main" id="{530BD76F-A4CA-46F7-9B30-3D77DC00A42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131" t="14394" r="8367" b="2272"/>
          <a:stretch/>
        </p:blipFill>
        <p:spPr>
          <a:xfrm>
            <a:off x="1471352" y="2683953"/>
            <a:ext cx="2766337" cy="14787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/>
                <a:ea typeface="HY헤드라인M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1242254"/>
            <a:ext cx="7128792" cy="11387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HY"/>
              </a:rPr>
              <a:t>프로젝트 요구 사항</a:t>
            </a:r>
          </a:p>
          <a:p>
            <a:pPr algn="ctr"/>
            <a:endParaRPr lang="ko-KR">
              <a:ea typeface="맑은 고딕"/>
            </a:endParaRPr>
          </a:p>
          <a:p>
            <a:pPr algn="ctr"/>
            <a:r>
              <a:rPr lang="en-US" altLang="ko-KR" dirty="0" err="1">
                <a:ea typeface="맑은 고딕"/>
              </a:rPr>
              <a:t>웹에</a:t>
            </a:r>
            <a:r>
              <a:rPr lang="en-US" altLang="ko-KR" dirty="0">
                <a:ea typeface="맑은 고딕"/>
              </a:rPr>
              <a:t> Dashboard</a:t>
            </a:r>
            <a:r>
              <a:rPr lang="ko-KR" dirty="0">
                <a:ea typeface="맑은 고딕"/>
              </a:rPr>
              <a:t> 형태로 </a:t>
            </a:r>
            <a:r>
              <a:rPr lang="ko-KR" altLang="en-US" dirty="0">
                <a:ea typeface="맑은 고딕"/>
              </a:rPr>
              <a:t>시각화</a:t>
            </a:r>
            <a:endParaRPr lang="ko-KR" dirty="0">
              <a:ea typeface="맑은 고딕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A6BC6A3-5001-4E3E-8634-3A2D0AC71DB9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Django  Project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pic>
        <p:nvPicPr>
          <p:cNvPr id="4" name="그림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A89A4C7C-A4B1-45DF-9075-C46DC459F4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4" t="11728" r="174" b="5864"/>
          <a:stretch/>
        </p:blipFill>
        <p:spPr>
          <a:xfrm>
            <a:off x="1515979" y="2668414"/>
            <a:ext cx="6276144" cy="29210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54190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/>
                <a:ea typeface="HY헤드라인M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1242254"/>
            <a:ext cx="7128792" cy="11387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HY"/>
              </a:rPr>
              <a:t>프로젝트 구현 사항</a:t>
            </a:r>
          </a:p>
          <a:p>
            <a:pPr algn="ctr"/>
            <a:endParaRPr lang="ko-KR">
              <a:ea typeface="맑은 고딕"/>
            </a:endParaRPr>
          </a:p>
          <a:p>
            <a:pPr algn="ctr"/>
            <a:r>
              <a:rPr lang="en-US" altLang="ko-KR" dirty="0" err="1">
                <a:ea typeface="맑은 고딕"/>
              </a:rPr>
              <a:t>회원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가입</a:t>
            </a:r>
            <a:r>
              <a:rPr lang="en-US" altLang="ko-KR" dirty="0">
                <a:ea typeface="맑은 고딕"/>
              </a:rPr>
              <a:t>/</a:t>
            </a:r>
            <a:r>
              <a:rPr lang="en-US" altLang="ko-KR" dirty="0" err="1">
                <a:ea typeface="맑은 고딕"/>
              </a:rPr>
              <a:t>로그인</a:t>
            </a:r>
            <a:r>
              <a:rPr lang="en-US" altLang="ko-KR" dirty="0">
                <a:ea typeface="맑은 고딕"/>
              </a:rPr>
              <a:t>/</a:t>
            </a:r>
            <a:r>
              <a:rPr lang="en-US" altLang="ko-KR" dirty="0" err="1">
                <a:ea typeface="맑은 고딕"/>
              </a:rPr>
              <a:t>로그아웃</a:t>
            </a:r>
            <a:r>
              <a:rPr lang="en-US" altLang="ko-KR" dirty="0">
                <a:ea typeface="맑은 고딕"/>
              </a:rPr>
              <a:t>/</a:t>
            </a:r>
            <a:r>
              <a:rPr lang="en-US" altLang="ko-KR" dirty="0" err="1">
                <a:ea typeface="맑은 고딕"/>
              </a:rPr>
              <a:t>게시판</a:t>
            </a:r>
            <a:r>
              <a:rPr lang="en-US" altLang="ko-KR" dirty="0">
                <a:ea typeface="맑은 고딕"/>
              </a:rPr>
              <a:t>/</a:t>
            </a:r>
            <a:r>
              <a:rPr lang="en-US" altLang="ko-KR" dirty="0" err="1">
                <a:ea typeface="맑은 고딕"/>
              </a:rPr>
              <a:t>테이블</a:t>
            </a:r>
            <a:r>
              <a:rPr lang="en-US" altLang="ko-KR" dirty="0">
                <a:ea typeface="맑은 고딕"/>
              </a:rPr>
              <a:t>/</a:t>
            </a:r>
            <a:r>
              <a:rPr lang="en-US" altLang="ko-KR" dirty="0" err="1">
                <a:ea typeface="맑은 고딕"/>
              </a:rPr>
              <a:t>차트</a:t>
            </a:r>
            <a:endParaRPr lang="ko-KR" altLang="en-US" dirty="0" err="1">
              <a:ea typeface="맑은 고딕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A6BC6A3-5001-4E3E-8634-3A2D0AC71DB9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Django  Project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pic>
        <p:nvPicPr>
          <p:cNvPr id="7" name="그림 7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59349BC3-D63C-458D-AACA-0C0A506DB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95" y="4232015"/>
            <a:ext cx="3508845" cy="1369051"/>
          </a:xfrm>
          <a:prstGeom prst="rect">
            <a:avLst/>
          </a:prstGeom>
        </p:spPr>
      </p:pic>
      <p:pic>
        <p:nvPicPr>
          <p:cNvPr id="10" name="그림 11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7642B98B-1973-4042-A953-4F25B6F3E7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333" y="2613798"/>
            <a:ext cx="3497908" cy="1378833"/>
          </a:xfrm>
          <a:prstGeom prst="rect">
            <a:avLst/>
          </a:prstGeom>
        </p:spPr>
      </p:pic>
      <p:pic>
        <p:nvPicPr>
          <p:cNvPr id="13" name="그림 14">
            <a:extLst>
              <a:ext uri="{FF2B5EF4-FFF2-40B4-BE49-F238E27FC236}">
                <a16:creationId xmlns:a16="http://schemas.microsoft.com/office/drawing/2014/main" id="{F335AB0A-8878-47AD-A1D5-6301AC2367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8879" y="2618454"/>
            <a:ext cx="3257276" cy="1369523"/>
          </a:xfrm>
          <a:prstGeom prst="rect">
            <a:avLst/>
          </a:prstGeom>
        </p:spPr>
      </p:pic>
      <p:pic>
        <p:nvPicPr>
          <p:cNvPr id="4" name="그림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744CDA53-739A-4A52-8C4C-A355FB7D26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8879" y="4183453"/>
            <a:ext cx="3115085" cy="135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801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Django Project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42C0F1-4894-4B23-B330-31B90461F07E}"/>
              </a:ext>
            </a:extLst>
          </p:cNvPr>
          <p:cNvSpPr txBox="1"/>
          <p:nvPr/>
        </p:nvSpPr>
        <p:spPr>
          <a:xfrm>
            <a:off x="3632236" y="2933428"/>
            <a:ext cx="2940532" cy="11079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6600" b="1" spc="-150" dirty="0">
                <a:solidFill>
                  <a:schemeClr val="tx2">
                    <a:lumMod val="75000"/>
                  </a:schemeClr>
                </a:solidFill>
                <a:latin typeface="HY헤드라인M"/>
                <a:ea typeface="HY헤드라인M"/>
              </a:rPr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3150446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1242254"/>
            <a:ext cx="7128792" cy="11387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HY"/>
              </a:rPr>
              <a:t>프로젝트 추후 개발 사항</a:t>
            </a:r>
          </a:p>
          <a:p>
            <a:pPr algn="ctr"/>
            <a:endParaRPr lang="ko-KR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A6BC6A3-5001-4E3E-8634-3A2D0AC71DB9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Django  Project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982CB7-3E3A-46A6-9268-40A141B778C8}"/>
              </a:ext>
            </a:extLst>
          </p:cNvPr>
          <p:cNvSpPr txBox="1"/>
          <p:nvPr/>
        </p:nvSpPr>
        <p:spPr>
          <a:xfrm>
            <a:off x="1515979" y="2451161"/>
            <a:ext cx="6122979" cy="109260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900"/>
              <a:t>• 게시판 CRUD 완성</a:t>
            </a:r>
          </a:p>
          <a:p>
            <a:r>
              <a:rPr lang="ko-KR" altLang="en-US" sz="1000" dirty="0">
                <a:ea typeface="맑은 고딕"/>
              </a:rPr>
              <a:t>      </a:t>
            </a:r>
          </a:p>
          <a:p>
            <a:r>
              <a:rPr lang="ko-KR" altLang="en-US">
                <a:ea typeface="맑은 고딕"/>
              </a:rPr>
              <a:t>- 게시판 검색 기능 완성</a:t>
            </a:r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- 로그인된 사용자에 한</a:t>
            </a:r>
            <a:r>
              <a:rPr lang="ko-KR" altLang="en-US">
                <a:ea typeface="맑은 고딕"/>
              </a:rPr>
              <a:t>해 게시판 서비스 이용 가능</a:t>
            </a:r>
            <a:endParaRPr lang="ko-KR" altLang="en-US" dirty="0">
              <a:ea typeface="맑은 고딕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89FF33-47EA-4243-A337-48E109BD7970}"/>
              </a:ext>
            </a:extLst>
          </p:cNvPr>
          <p:cNvSpPr txBox="1"/>
          <p:nvPr/>
        </p:nvSpPr>
        <p:spPr>
          <a:xfrm>
            <a:off x="1515979" y="3851199"/>
            <a:ext cx="6122979" cy="81560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900"/>
              <a:t>• 테이블/차트 완성</a:t>
            </a:r>
          </a:p>
          <a:p>
            <a:r>
              <a:rPr lang="ko-KR" altLang="en-US" sz="1000" dirty="0">
                <a:ea typeface="맑은 고딕"/>
              </a:rPr>
              <a:t>  </a:t>
            </a:r>
            <a:endParaRPr lang="ko-KR" altLang="en-US" sz="1900" dirty="0">
              <a:ea typeface="맑은 고딕"/>
            </a:endParaRPr>
          </a:p>
          <a:p>
            <a:r>
              <a:rPr lang="ko-KR" altLang="en-US">
                <a:ea typeface="맑은 고딕"/>
              </a:rPr>
              <a:t>- </a:t>
            </a:r>
            <a:r>
              <a:rPr lang="ko-KR">
                <a:ea typeface="맑은 고딕"/>
              </a:rPr>
              <a:t>선택된 테이블/차트만 시각화 제공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24334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336F6F-D149-4E07-A016-5C736B9248EA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Django  Project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</TotalTime>
  <Words>589</Words>
  <Application>Microsoft Office PowerPoint</Application>
  <PresentationFormat>화면 슬라이드 쇼(4:3)</PresentationFormat>
  <Paragraphs>126</Paragraphs>
  <Slides>8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Lee Haein</cp:lastModifiedBy>
  <cp:revision>333</cp:revision>
  <dcterms:created xsi:type="dcterms:W3CDTF">2016-11-03T20:47:04Z</dcterms:created>
  <dcterms:modified xsi:type="dcterms:W3CDTF">2019-01-07T05:56:01Z</dcterms:modified>
</cp:coreProperties>
</file>