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97759-15B9-4E74-A790-C055F69B5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FCCAC4-91A7-4629-91FA-CABE2DAD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FB5A2-BB5C-4D5B-85F4-B73ECEA2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DD7-976A-4193-8748-5DD5EDBFCB3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1EA0B-8F83-4E0C-9F65-40E18C8C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5AD3B-AF15-471D-A924-15F5CE38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7FD1-12FD-4D06-9BFF-BF052E081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6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6D52E-1D5F-41F6-B948-1647E680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D5A9C-354A-4D89-8E2A-3110C6B5B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5CCD0-11C2-4B13-A33E-180DB0DF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DD7-976A-4193-8748-5DD5EDBFCB3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99416-626E-43A4-A803-C332E6F3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A7A09-A771-4C19-9CDB-37432F4C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7FD1-12FD-4D06-9BFF-BF052E081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6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C7303E-58A1-474A-ADB2-7D502F121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B1C3C4-CC00-4D10-BD9F-BFACC228E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4FB75-5F7D-414B-9019-19F7B03A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DD7-976A-4193-8748-5DD5EDBFCB3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80A40-87F3-4B11-A1D3-28E45B9C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222C5-9842-4C4C-BF29-BF9B1318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7FD1-12FD-4D06-9BFF-BF052E081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0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CF4D4-DEB5-4354-B391-AC6C0DE3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1491C-1494-42D9-A569-F2DAB678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7B0C3-6F9C-4B31-AD27-F8D0FD90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DD7-976A-4193-8748-5DD5EDBFCB3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0CC9E-E01E-428D-BDC1-C9BDC76F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FB495-0C65-474E-8388-888B036C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7FD1-12FD-4D06-9BFF-BF052E081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11F2A-DE64-444B-BB0A-580A97DC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AE92C-46E6-492A-93F4-5F42CB37B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E7E7C-5E73-45D4-A1CB-DB8F8B2E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DD7-976A-4193-8748-5DD5EDBFCB3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91130-2A13-456F-91A6-29275227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18B81-D203-4030-8E4B-FBF6BD93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7FD1-12FD-4D06-9BFF-BF052E081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7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EA358-17C6-43DF-87F3-5E34C42D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A5BCF-8F27-4BCC-8E98-D2D34F42B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D0A79C-369D-435D-AAD4-6B9A5B7DA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909D2-62A4-4FF3-BF65-EC2F059C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DD7-976A-4193-8748-5DD5EDBFCB3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1900F-0B19-4F41-8FA0-B04898EA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3AE6C8-898A-486F-97EE-A16265A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7FD1-12FD-4D06-9BFF-BF052E081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1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EAD70-3494-4B52-B7E1-607EF680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341A9-D8FE-48C0-A6D4-9EAE4717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63D5A3-4BFD-4749-A5B9-ACDB11B61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F8867B-FE32-4D56-B1E5-7A8A121A2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8D07F0-332A-4B4F-8D02-42FE429ED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43A21F-FEE2-436A-9A59-20C3B480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DD7-976A-4193-8748-5DD5EDBFCB3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D96B83-9535-434C-857B-61CB09DE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2E6109-4D86-42F5-8133-DD2E4CBD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7FD1-12FD-4D06-9BFF-BF052E081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6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4442A-B867-4BD1-8997-2AF6B8F3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EA2B94-6519-48AE-98F6-E789143E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DD7-976A-4193-8748-5DD5EDBFCB3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B6AF4E-9F5D-425B-A6E2-00D181C9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3B0CD1-DB4B-4CFD-9240-C04A27CB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7FD1-12FD-4D06-9BFF-BF052E081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9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6D3CC0-ABC8-4B35-A966-C320C5D3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DD7-976A-4193-8748-5DD5EDBFCB3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A4269-D829-48ED-AF50-9764F954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3A2E0-84DF-4140-9624-7ADA5AAA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7FD1-12FD-4D06-9BFF-BF052E081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8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21C31-29A1-4E4F-9407-9F02EC90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F7D8C-BC8F-4AE2-BFBA-9DDF4E5E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609E0-4F87-4F59-9E8B-D7B5C7B2D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1201C-6B32-4AF6-8CB5-D85905FE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DD7-976A-4193-8748-5DD5EDBFCB3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173843-06B7-468A-B749-0B71E730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9775A-5317-4F48-9D22-C7873E0D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7FD1-12FD-4D06-9BFF-BF052E081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5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209DC-EFC0-4CD0-972F-83A7E4AB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77156F-A9BB-4E15-9311-AEB6E6F65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BA6CB-8D0F-4BDE-A6A1-BAA8E7760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502ED-3648-4B79-A25F-1797F1E6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DD7-976A-4193-8748-5DD5EDBFCB3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4C7EF8-843A-4AE6-A64B-770004C5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15D94-176E-420E-86DB-B958C3A9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7FD1-12FD-4D06-9BFF-BF052E081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1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5BB176-9908-4CBA-B15A-C08CE74C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D471A-519E-4E98-8A5C-FA96ED8E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05475-20D9-47F0-A410-A89718C1A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3DD7-976A-4193-8748-5DD5EDBFCB3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DAFA0-10FC-4402-81AB-7BBB9AC81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B5D4A-D24A-450E-86F0-392D47CA6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7FD1-12FD-4D06-9BFF-BF052E081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1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15DCA-F45D-42A3-B87F-DEE44FC2B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11/23 </a:t>
            </a:r>
            <a:r>
              <a:rPr lang="ko-KR" altLang="en-US" dirty="0"/>
              <a:t>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0351DD-EB8D-4430-BD73-325A57B4E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2018110654 </a:t>
            </a:r>
            <a:r>
              <a:rPr lang="ko-KR" altLang="en-US" dirty="0"/>
              <a:t>이해님</a:t>
            </a:r>
          </a:p>
        </p:txBody>
      </p:sp>
    </p:spTree>
    <p:extLst>
      <p:ext uri="{BB962C8B-B14F-4D97-AF65-F5344CB8AC3E}">
        <p14:creationId xmlns:p14="http://schemas.microsoft.com/office/powerpoint/2010/main" val="26214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9DC91-20EF-4729-839C-68BB7552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73675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comments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345AD-3471-4B3B-A968-587E2242ECE5}"/>
              </a:ext>
            </a:extLst>
          </p:cNvPr>
          <p:cNvSpPr txBox="1"/>
          <p:nvPr/>
        </p:nvSpPr>
        <p:spPr>
          <a:xfrm>
            <a:off x="441960" y="770249"/>
            <a:ext cx="12374880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- </a:t>
            </a:r>
            <a:r>
              <a:rPr lang="ko-KR" altLang="en-US" dirty="0" err="1">
                <a:solidFill>
                  <a:schemeClr val="accent6"/>
                </a:solidFill>
              </a:rPr>
              <a:t>유니모달</a:t>
            </a:r>
            <a:r>
              <a:rPr lang="ko-KR" altLang="en-US" dirty="0">
                <a:solidFill>
                  <a:schemeClr val="accent6"/>
                </a:solidFill>
              </a:rPr>
              <a:t> 코드 싱크 맞추기 </a:t>
            </a:r>
            <a:r>
              <a:rPr lang="en-US" altLang="ko-KR" dirty="0">
                <a:solidFill>
                  <a:schemeClr val="accent6"/>
                </a:solidFill>
              </a:rPr>
              <a:t>(O)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성능 향상 방법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1. signal-&gt;signal, </a:t>
            </a:r>
            <a:r>
              <a:rPr lang="en-US" altLang="ko-KR" dirty="0" err="1"/>
              <a:t>freq</a:t>
            </a:r>
            <a:r>
              <a:rPr lang="en-US" altLang="ko-KR" dirty="0"/>
              <a:t>-&gt;signal CLS</a:t>
            </a:r>
            <a:r>
              <a:rPr lang="ko-KR" altLang="en-US" dirty="0"/>
              <a:t>를 함께 사용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2. 1</a:t>
            </a:r>
            <a:r>
              <a:rPr lang="ko-KR" altLang="en-US" dirty="0"/>
              <a:t>번에서 </a:t>
            </a:r>
            <a:r>
              <a:rPr lang="en-US" altLang="ko-KR" dirty="0" err="1"/>
              <a:t>tf</a:t>
            </a:r>
            <a:r>
              <a:rPr lang="ko-KR" altLang="en-US" dirty="0"/>
              <a:t>를 하나로 통일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	- </a:t>
            </a:r>
            <a:r>
              <a:rPr lang="ko-KR" altLang="en-US" dirty="0"/>
              <a:t>섹션을 나눠서 </a:t>
            </a:r>
            <a:r>
              <a:rPr lang="en-US" altLang="ko-KR" dirty="0"/>
              <a:t>attention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3. Signal distribution</a:t>
            </a:r>
            <a:r>
              <a:rPr lang="ko-KR" altLang="en-US" dirty="0"/>
              <a:t>의 수직 방향으로 </a:t>
            </a:r>
            <a:r>
              <a:rPr lang="en-US" altLang="ko-KR" dirty="0"/>
              <a:t>f</a:t>
            </a:r>
            <a:r>
              <a:rPr lang="ko-KR" altLang="en-US" dirty="0"/>
              <a:t>의 분포를 옮김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	- </a:t>
            </a:r>
            <a:r>
              <a:rPr lang="en-US" altLang="ko-KR" dirty="0" err="1"/>
              <a:t>npc</a:t>
            </a:r>
            <a:r>
              <a:rPr lang="en-US" altLang="ko-KR" dirty="0"/>
              <a:t>-loss form</a:t>
            </a:r>
          </a:p>
          <a:p>
            <a:pPr lvl="1">
              <a:lnSpc>
                <a:spcPct val="2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434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9DC91-20EF-4729-839C-68BB7552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73675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Unimodal </a:t>
            </a:r>
            <a:r>
              <a:rPr lang="ko-KR" altLang="en-US" sz="2000" dirty="0"/>
              <a:t>성능 비교</a:t>
            </a:r>
          </a:p>
        </p:txBody>
      </p:sp>
      <p:graphicFrame>
        <p:nvGraphicFramePr>
          <p:cNvPr id="4" name="Google Shape;60;p14">
            <a:extLst>
              <a:ext uri="{FF2B5EF4-FFF2-40B4-BE49-F238E27FC236}">
                <a16:creationId xmlns:a16="http://schemas.microsoft.com/office/drawing/2014/main" id="{AAFE55B8-1726-4A07-8BB5-2F901987C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127911"/>
              </p:ext>
            </p:extLst>
          </p:nvPr>
        </p:nvGraphicFramePr>
        <p:xfrm>
          <a:off x="838199" y="2082893"/>
          <a:ext cx="10515601" cy="30072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2393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3542393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343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466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signal -&gt;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 -&gt; signal (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아형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0.9505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53395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Signal -&gt;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 -&gt; signal (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해님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0.9421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  <a:tr h="533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Freq -&gt;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 -&gt;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freq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 (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아형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0.9503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446999"/>
                  </a:ext>
                </a:extLst>
              </a:tr>
              <a:tr h="533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Freq -&gt;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 -&gt;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freq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 (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해님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0.9454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431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45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9DC91-20EF-4729-839C-68BB7552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73675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Freq -&gt; </a:t>
            </a:r>
            <a:r>
              <a:rPr lang="en-US" altLang="ko-KR" sz="2000" dirty="0" err="1"/>
              <a:t>tf</a:t>
            </a:r>
            <a:r>
              <a:rPr lang="en-US" altLang="ko-KR" sz="2000" dirty="0"/>
              <a:t> -&gt; signal(head 8) positional encoding</a:t>
            </a:r>
            <a:endParaRPr lang="ko-KR" altLang="en-US" sz="2000" dirty="0"/>
          </a:p>
        </p:txBody>
      </p:sp>
      <p:graphicFrame>
        <p:nvGraphicFramePr>
          <p:cNvPr id="4" name="Google Shape;60;p14">
            <a:extLst>
              <a:ext uri="{FF2B5EF4-FFF2-40B4-BE49-F238E27FC236}">
                <a16:creationId xmlns:a16="http://schemas.microsoft.com/office/drawing/2014/main" id="{AAFE55B8-1726-4A07-8BB5-2F901987C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941770"/>
              </p:ext>
            </p:extLst>
          </p:nvPr>
        </p:nvGraphicFramePr>
        <p:xfrm>
          <a:off x="838199" y="2519250"/>
          <a:ext cx="10515601" cy="1819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2393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3542393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343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40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Freq -&gt;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 -&gt; signal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=8, token=128, bs=32) 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0.9269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6964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Freq -&gt;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 -&gt; signal + pe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=8, token=128, bs=32) 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0.9448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39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9DC91-20EF-4729-839C-68BB7552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73675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Freq -&gt; </a:t>
            </a:r>
            <a:r>
              <a:rPr lang="en-US" altLang="ko-KR" sz="2000" dirty="0" err="1"/>
              <a:t>tf</a:t>
            </a:r>
            <a:r>
              <a:rPr lang="en-US" altLang="ko-KR" sz="2000" dirty="0"/>
              <a:t> -&gt; signal(head 5) positional encoding</a:t>
            </a:r>
            <a:endParaRPr lang="ko-KR" altLang="en-US" sz="2000" dirty="0"/>
          </a:p>
        </p:txBody>
      </p:sp>
      <p:graphicFrame>
        <p:nvGraphicFramePr>
          <p:cNvPr id="4" name="Google Shape;60;p14">
            <a:extLst>
              <a:ext uri="{FF2B5EF4-FFF2-40B4-BE49-F238E27FC236}">
                <a16:creationId xmlns:a16="http://schemas.microsoft.com/office/drawing/2014/main" id="{AAFE55B8-1726-4A07-8BB5-2F901987C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574131"/>
              </p:ext>
            </p:extLst>
          </p:nvPr>
        </p:nvGraphicFramePr>
        <p:xfrm>
          <a:off x="838199" y="2519250"/>
          <a:ext cx="10515601" cy="1819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2393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3542393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343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40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Freq -&gt;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 -&gt; signal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=5, token=128, bs=32)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0.9204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6964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Freq -&gt;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 -&gt; signal + pe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=5, token=128, bs=32)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0.9115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3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9DC91-20EF-4729-839C-68BB7552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73675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Multimodal positional encoding</a:t>
            </a:r>
            <a:endParaRPr lang="ko-KR" altLang="en-US" sz="2000" dirty="0"/>
          </a:p>
        </p:txBody>
      </p:sp>
      <p:graphicFrame>
        <p:nvGraphicFramePr>
          <p:cNvPr id="4" name="Google Shape;60;p14">
            <a:extLst>
              <a:ext uri="{FF2B5EF4-FFF2-40B4-BE49-F238E27FC236}">
                <a16:creationId xmlns:a16="http://schemas.microsoft.com/office/drawing/2014/main" id="{AAFE55B8-1726-4A07-8BB5-2F901987C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815735"/>
              </p:ext>
            </p:extLst>
          </p:nvPr>
        </p:nvGraphicFramePr>
        <p:xfrm>
          <a:off x="472439" y="2425507"/>
          <a:ext cx="11125201" cy="21944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47749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3747749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3629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40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CLS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token 1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개 모델      </a:t>
                      </a: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[bs,50,1]+[bs,50,1]-&gt;[bs,100,1]-&gt; [bs,50,1] -&gt; [bs,50,128]</a:t>
                      </a:r>
                      <a:r>
                        <a:rPr lang="en-US" altLang="ko-KR" sz="1400" b="0" dirty="0">
                          <a:solidFill>
                            <a:srgbClr val="666666"/>
                          </a:solidFill>
                        </a:rPr>
                        <a:t>)</a:t>
                      </a: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6964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CLS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token 1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개 모델 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+ pe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[bs,50,1]+[bs,50,1]-&gt;[bs,100,1]-&gt; [bs,50,1] -&gt; [bs,50,128]</a:t>
                      </a:r>
                      <a:r>
                        <a:rPr lang="en-US" altLang="ko-KR" sz="1400" b="0" dirty="0">
                          <a:solidFill>
                            <a:srgbClr val="666666"/>
                          </a:solidFill>
                        </a:rPr>
                        <a:t>)</a:t>
                      </a: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0.9263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81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9DC91-20EF-4729-839C-68BB7552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73675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Multimodal head </a:t>
            </a:r>
            <a:r>
              <a:rPr lang="ko-KR" altLang="en-US" sz="2000" dirty="0"/>
              <a:t>변경</a:t>
            </a:r>
          </a:p>
        </p:txBody>
      </p:sp>
      <p:graphicFrame>
        <p:nvGraphicFramePr>
          <p:cNvPr id="4" name="Google Shape;60;p14">
            <a:extLst>
              <a:ext uri="{FF2B5EF4-FFF2-40B4-BE49-F238E27FC236}">
                <a16:creationId xmlns:a16="http://schemas.microsoft.com/office/drawing/2014/main" id="{AAFE55B8-1726-4A07-8BB5-2F901987C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690264"/>
              </p:ext>
            </p:extLst>
          </p:nvPr>
        </p:nvGraphicFramePr>
        <p:xfrm>
          <a:off x="472439" y="2425507"/>
          <a:ext cx="11125201" cy="1819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47749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3747749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3629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40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CLS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token 1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개 모델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(head 5)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6964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CLS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token 1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개 모델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(head 8)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학습중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86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와이드스크린</PresentationFormat>
  <Paragraphs>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11/23 발표자료</vt:lpstr>
      <vt:lpstr>comments</vt:lpstr>
      <vt:lpstr>Unimodal 성능 비교</vt:lpstr>
      <vt:lpstr>Freq -&gt; tf -&gt; signal(head 8) positional encoding</vt:lpstr>
      <vt:lpstr>Freq -&gt; tf -&gt; signal(head 5) positional encoding</vt:lpstr>
      <vt:lpstr>Multimodal positional encoding</vt:lpstr>
      <vt:lpstr>Multimodal head 변경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11/23 발표자료</dc:title>
  <dc:creator>이 해님</dc:creator>
  <cp:lastModifiedBy>이 해님</cp:lastModifiedBy>
  <cp:revision>2</cp:revision>
  <dcterms:created xsi:type="dcterms:W3CDTF">2021-11-23T04:11:16Z</dcterms:created>
  <dcterms:modified xsi:type="dcterms:W3CDTF">2021-11-23T04:11:30Z</dcterms:modified>
</cp:coreProperties>
</file>