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BF700-4700-4C09-8088-2369FC2A0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4AE0B-BE1F-41F2-B48B-2B7933051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545E6-504B-4914-87EF-25EE2696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8711-2D80-4E6C-A992-5B555055D53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00B3C-4245-4547-98F1-488EB9A3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120CC-E1C4-4B49-AD21-6F555F2B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F0BD-C85A-447C-A1A2-CB57B8AD6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7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AA7D7-8E03-4377-9F2A-3684F73B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61240-F085-40A4-92D3-D541DAFB2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08F45-5215-4463-952A-27CDB737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8711-2D80-4E6C-A992-5B555055D53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B6CEC-5C30-42E0-94B8-542ACF83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148E-3682-4F2C-93AE-417610EC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F0BD-C85A-447C-A1A2-CB57B8AD6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E0FBBE-CC4E-4C66-8CA5-3B6133808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289CE0-5787-44CD-B3AB-45C4375C3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3F5B1-39F7-43B7-94AE-A485AD61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8711-2D80-4E6C-A992-5B555055D53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2AD5A-20C5-4471-91A9-8D9342E0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03A89-DA58-4429-915F-4854F617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F0BD-C85A-447C-A1A2-CB57B8AD6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1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289F-EAEB-4150-8513-467E3B78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264FC-3781-4960-8B8D-66E342DB3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6898C-5746-4EC1-BD11-D54C8350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8711-2D80-4E6C-A992-5B555055D53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E4F9C-5828-4A0C-BD68-690E21FA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65FB5-F012-48B0-826A-4BAB4F59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F0BD-C85A-447C-A1A2-CB57B8AD6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38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F4E08-FA1B-4DF8-9472-CA06F789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21682-0EF3-41DF-AD9E-32F025DE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0AE1E-4A13-4885-8979-94EDDA14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8711-2D80-4E6C-A992-5B555055D53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5B5DF-BE8F-4F4C-AAE8-22B2DFC8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825F8-4CA8-4782-A0E5-23FCB73A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F0BD-C85A-447C-A1A2-CB57B8AD6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5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7748E-A51E-46FF-B90D-2467C1EE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718F8-4A22-43AE-A531-0FBBEB3E7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0B1ADA-DDAB-400F-B96B-5B42E0AF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FCE11-DE78-4251-907E-00D6E453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8711-2D80-4E6C-A992-5B555055D53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97DCB-66B7-4FC6-857F-1AE837BE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A4A70-C2AB-466D-A72C-760DE896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F0BD-C85A-447C-A1A2-CB57B8AD6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6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DCE00-C7FA-473E-B44C-C6811E9B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D76EC7-ECA7-417F-B2B2-4D3E47CA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6DC4C-D061-402A-8905-F10A14FC0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551522-B77A-43B9-BA00-2AB964D5A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13B75A-F0E6-4B7B-93CA-5DB3D0D14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6D9EC-6514-433E-A5F0-BA5E5E2E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8711-2D80-4E6C-A992-5B555055D53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D402D-781C-44C3-B144-D4576B45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99565-1559-41CA-8C91-0482744C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F0BD-C85A-447C-A1A2-CB57B8AD6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91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00CCC-E71F-424A-B4E6-D08B3531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3E8920-DAC8-4483-8E87-9FC58A09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8711-2D80-4E6C-A992-5B555055D53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5113D2-7E04-469A-90CF-9A99E0D3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A54347-6E92-4449-94FB-733A6C18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F0BD-C85A-447C-A1A2-CB57B8AD6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1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A0777F-BFB6-4D38-92FA-2FC15A22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8711-2D80-4E6C-A992-5B555055D53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5C6458-AA03-4F92-886D-FAD670D5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119DC-40EE-4743-866C-9455510F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F0BD-C85A-447C-A1A2-CB57B8AD6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94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4D8C0-050E-44BB-8EA3-B69FCE74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EC746-2EF1-4A47-B88D-AA6D12F3B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310BC-2DAD-49E9-AD44-69629EA1E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98E53-A6FA-4A48-B02E-6C52741B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8711-2D80-4E6C-A992-5B555055D53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459F8-BFA1-4DBA-B5F1-6E4C0CD5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9D1352-1C39-4759-B304-2B6799C5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F0BD-C85A-447C-A1A2-CB57B8AD6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3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A5CF6-63A3-4DD8-AD07-0CFE3679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358D80-45C3-42E0-9B98-066EA93D4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76A6C2-3E8E-4EDE-8BCD-617E2EA8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9F70D-4F56-4505-8D6E-FB935C6C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8711-2D80-4E6C-A992-5B555055D53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E41C96-A08E-4656-9E6E-F1BD6750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5C598-0225-4BEF-A265-A444553C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F0BD-C85A-447C-A1A2-CB57B8AD6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5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A2D704-BD8A-4A36-AE65-15A578D4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D8680-47D1-4CF8-B6A5-11B48FB9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D3909-87AC-4850-A1D5-C94852F3B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88711-2D80-4E6C-A992-5B555055D53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5DA93-D807-4821-BC71-D144D9B3C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E9BDE-41FF-493A-A010-A4A8C9DFC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9F0BD-C85A-447C-A1A2-CB57B8AD6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2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45498-84A6-4D1E-B744-62CDE0C57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20220104 </a:t>
            </a:r>
            <a:r>
              <a:rPr lang="ko-KR" altLang="en-US" dirty="0"/>
              <a:t>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64CD61-E196-4F83-A57D-6D4893BCD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2018110654</a:t>
            </a:r>
            <a:r>
              <a:rPr lang="ko-KR" altLang="en-US" dirty="0"/>
              <a:t> 이해님</a:t>
            </a:r>
          </a:p>
        </p:txBody>
      </p:sp>
    </p:spTree>
    <p:extLst>
      <p:ext uri="{BB962C8B-B14F-4D97-AF65-F5344CB8AC3E}">
        <p14:creationId xmlns:p14="http://schemas.microsoft.com/office/powerpoint/2010/main" val="279830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76BF3-4C7A-46AA-AA77-DA21DE74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1" y="0"/>
            <a:ext cx="3757981" cy="104082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분석</a:t>
            </a:r>
          </a:p>
        </p:txBody>
      </p:sp>
      <p:sp>
        <p:nvSpPr>
          <p:cNvPr id="46" name="순서도: 수동 연산 45">
            <a:extLst>
              <a:ext uri="{FF2B5EF4-FFF2-40B4-BE49-F238E27FC236}">
                <a16:creationId xmlns:a16="http://schemas.microsoft.com/office/drawing/2014/main" id="{095C847F-B449-4053-A7B7-F2C307E4FB83}"/>
              </a:ext>
            </a:extLst>
          </p:cNvPr>
          <p:cNvSpPr/>
          <p:nvPr/>
        </p:nvSpPr>
        <p:spPr>
          <a:xfrm rot="10800000">
            <a:off x="4719740" y="5196662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순서도: 수동 연산 46">
            <a:extLst>
              <a:ext uri="{FF2B5EF4-FFF2-40B4-BE49-F238E27FC236}">
                <a16:creationId xmlns:a16="http://schemas.microsoft.com/office/drawing/2014/main" id="{1452F625-38F3-418B-9DE9-4F79474CCAF5}"/>
              </a:ext>
            </a:extLst>
          </p:cNvPr>
          <p:cNvSpPr/>
          <p:nvPr/>
        </p:nvSpPr>
        <p:spPr>
          <a:xfrm rot="10800000">
            <a:off x="6387766" y="5196662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D2FB1C-6797-48EF-8D72-EA6320DD4D5E}"/>
              </a:ext>
            </a:extLst>
          </p:cNvPr>
          <p:cNvSpPr/>
          <p:nvPr/>
        </p:nvSpPr>
        <p:spPr>
          <a:xfrm>
            <a:off x="4916406" y="2067966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9" name="순서도: 수동 연산 48">
            <a:extLst>
              <a:ext uri="{FF2B5EF4-FFF2-40B4-BE49-F238E27FC236}">
                <a16:creationId xmlns:a16="http://schemas.microsoft.com/office/drawing/2014/main" id="{E7297C0C-EBEC-421B-9BD7-A5E779090182}"/>
              </a:ext>
            </a:extLst>
          </p:cNvPr>
          <p:cNvSpPr/>
          <p:nvPr/>
        </p:nvSpPr>
        <p:spPr>
          <a:xfrm>
            <a:off x="4719740" y="1158038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TextBox 11">
            <a:extLst>
              <a:ext uri="{FF2B5EF4-FFF2-40B4-BE49-F238E27FC236}">
                <a16:creationId xmlns:a16="http://schemas.microsoft.com/office/drawing/2014/main" id="{617B6793-7152-4DF4-8772-240219470DC8}"/>
              </a:ext>
            </a:extLst>
          </p:cNvPr>
          <p:cNvSpPr txBox="1"/>
          <p:nvPr/>
        </p:nvSpPr>
        <p:spPr>
          <a:xfrm>
            <a:off x="4798219" y="5941388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12">
            <a:extLst>
              <a:ext uri="{FF2B5EF4-FFF2-40B4-BE49-F238E27FC236}">
                <a16:creationId xmlns:a16="http://schemas.microsoft.com/office/drawing/2014/main" id="{4D9FC9A2-2DFE-4ADD-8446-622D6CBF9DEF}"/>
              </a:ext>
            </a:extLst>
          </p:cNvPr>
          <p:cNvSpPr txBox="1"/>
          <p:nvPr/>
        </p:nvSpPr>
        <p:spPr>
          <a:xfrm>
            <a:off x="6329064" y="5941388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D8769CB-3BE7-43C3-B185-D0C6FB16B9A5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462908" y="6079888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14">
            <a:extLst>
              <a:ext uri="{FF2B5EF4-FFF2-40B4-BE49-F238E27FC236}">
                <a16:creationId xmlns:a16="http://schemas.microsoft.com/office/drawing/2014/main" id="{4BB55EF8-6954-4B52-B99D-FA908CE7BDAD}"/>
              </a:ext>
            </a:extLst>
          </p:cNvPr>
          <p:cNvSpPr txBox="1"/>
          <p:nvPr/>
        </p:nvSpPr>
        <p:spPr>
          <a:xfrm>
            <a:off x="5541390" y="6102846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71A2A69-58BC-4F9E-A629-89816BBC463C}"/>
              </a:ext>
            </a:extLst>
          </p:cNvPr>
          <p:cNvCxnSpPr/>
          <p:nvPr/>
        </p:nvCxnSpPr>
        <p:spPr>
          <a:xfrm flipV="1">
            <a:off x="6809856" y="5700448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C8DA09F-8D12-4290-8928-CCB3FD76E5A2}"/>
              </a:ext>
            </a:extLst>
          </p:cNvPr>
          <p:cNvSpPr/>
          <p:nvPr/>
        </p:nvSpPr>
        <p:spPr>
          <a:xfrm>
            <a:off x="4892509" y="3489617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F5B5C56-F422-4422-A10C-5ED98F9F7981}"/>
              </a:ext>
            </a:extLst>
          </p:cNvPr>
          <p:cNvSpPr/>
          <p:nvPr/>
        </p:nvSpPr>
        <p:spPr>
          <a:xfrm>
            <a:off x="5285067" y="3476149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19">
                <a:extLst>
                  <a:ext uri="{FF2B5EF4-FFF2-40B4-BE49-F238E27FC236}">
                    <a16:creationId xmlns:a16="http://schemas.microsoft.com/office/drawing/2014/main" id="{39D6A315-D1C6-4D86-ACEA-9246C6C5AF9C}"/>
                  </a:ext>
                </a:extLst>
              </p:cNvPr>
              <p:cNvSpPr txBox="1"/>
              <p:nvPr/>
            </p:nvSpPr>
            <p:spPr>
              <a:xfrm>
                <a:off x="6193942" y="3404904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19">
                <a:extLst>
                  <a:ext uri="{FF2B5EF4-FFF2-40B4-BE49-F238E27FC236}">
                    <a16:creationId xmlns:a16="http://schemas.microsoft.com/office/drawing/2014/main" id="{39D6A315-D1C6-4D86-ACEA-9246C6C5A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942" y="3404904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3D9DE2B-42B8-4130-A60E-A4311326BAFF}"/>
              </a:ext>
            </a:extLst>
          </p:cNvPr>
          <p:cNvCxnSpPr>
            <a:cxnSpLocks/>
            <a:stCxn id="69" idx="0"/>
            <a:endCxn id="49" idx="2"/>
          </p:cNvCxnSpPr>
          <p:nvPr/>
        </p:nvCxnSpPr>
        <p:spPr>
          <a:xfrm flipV="1">
            <a:off x="5082342" y="1661824"/>
            <a:ext cx="48223" cy="12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92C915-CFC0-46D2-BA57-8BFE5AA6C218}"/>
              </a:ext>
            </a:extLst>
          </p:cNvPr>
          <p:cNvSpPr txBox="1"/>
          <p:nvPr/>
        </p:nvSpPr>
        <p:spPr>
          <a:xfrm>
            <a:off x="4661037" y="519030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4FA2629-DB15-4C8F-B5A9-1CC7AADC0A9A}"/>
              </a:ext>
            </a:extLst>
          </p:cNvPr>
          <p:cNvCxnSpPr>
            <a:cxnSpLocks/>
            <a:stCxn id="49" idx="0"/>
            <a:endCxn id="59" idx="2"/>
          </p:cNvCxnSpPr>
          <p:nvPr/>
        </p:nvCxnSpPr>
        <p:spPr>
          <a:xfrm flipH="1" flipV="1">
            <a:off x="5130563" y="980695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순서도: 수동 연산 60">
            <a:extLst>
              <a:ext uri="{FF2B5EF4-FFF2-40B4-BE49-F238E27FC236}">
                <a16:creationId xmlns:a16="http://schemas.microsoft.com/office/drawing/2014/main" id="{72B9C3AF-FCEB-4816-929D-0015E9488BCC}"/>
              </a:ext>
            </a:extLst>
          </p:cNvPr>
          <p:cNvSpPr/>
          <p:nvPr/>
        </p:nvSpPr>
        <p:spPr>
          <a:xfrm rot="10800000">
            <a:off x="3755047" y="1158038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TextBox 29">
            <a:extLst>
              <a:ext uri="{FF2B5EF4-FFF2-40B4-BE49-F238E27FC236}">
                <a16:creationId xmlns:a16="http://schemas.microsoft.com/office/drawing/2014/main" id="{1BDEF0BE-8B72-40A4-AC43-4E61BD4DF666}"/>
              </a:ext>
            </a:extLst>
          </p:cNvPr>
          <p:cNvSpPr txBox="1"/>
          <p:nvPr/>
        </p:nvSpPr>
        <p:spPr>
          <a:xfrm>
            <a:off x="3907331" y="1258085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30">
            <a:extLst>
              <a:ext uri="{FF2B5EF4-FFF2-40B4-BE49-F238E27FC236}">
                <a16:creationId xmlns:a16="http://schemas.microsoft.com/office/drawing/2014/main" id="{E42781DC-141F-4824-AC09-48DD7587BDD8}"/>
              </a:ext>
            </a:extLst>
          </p:cNvPr>
          <p:cNvSpPr txBox="1"/>
          <p:nvPr/>
        </p:nvSpPr>
        <p:spPr>
          <a:xfrm>
            <a:off x="3423979" y="5925887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31">
            <a:extLst>
              <a:ext uri="{FF2B5EF4-FFF2-40B4-BE49-F238E27FC236}">
                <a16:creationId xmlns:a16="http://schemas.microsoft.com/office/drawing/2014/main" id="{4E4A00C3-7CEC-4BAB-ACE7-D9C2F6F25A5B}"/>
              </a:ext>
            </a:extLst>
          </p:cNvPr>
          <p:cNvSpPr txBox="1"/>
          <p:nvPr/>
        </p:nvSpPr>
        <p:spPr>
          <a:xfrm>
            <a:off x="3141101" y="3407634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32">
            <a:extLst>
              <a:ext uri="{FF2B5EF4-FFF2-40B4-BE49-F238E27FC236}">
                <a16:creationId xmlns:a16="http://schemas.microsoft.com/office/drawing/2014/main" id="{5E7FE260-91C4-4D96-936C-00D64989FDAD}"/>
              </a:ext>
            </a:extLst>
          </p:cNvPr>
          <p:cNvSpPr txBox="1"/>
          <p:nvPr/>
        </p:nvSpPr>
        <p:spPr>
          <a:xfrm>
            <a:off x="3034733" y="1782469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33">
            <a:extLst>
              <a:ext uri="{FF2B5EF4-FFF2-40B4-BE49-F238E27FC236}">
                <a16:creationId xmlns:a16="http://schemas.microsoft.com/office/drawing/2014/main" id="{290C39E2-8FB1-4362-8551-E3157C7F2950}"/>
              </a:ext>
            </a:extLst>
          </p:cNvPr>
          <p:cNvSpPr txBox="1"/>
          <p:nvPr/>
        </p:nvSpPr>
        <p:spPr>
          <a:xfrm>
            <a:off x="3034733" y="652541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B80F8DA-56B0-42C3-9155-4D8EFEDA3F21}"/>
              </a:ext>
            </a:extLst>
          </p:cNvPr>
          <p:cNvSpPr/>
          <p:nvPr/>
        </p:nvSpPr>
        <p:spPr>
          <a:xfrm>
            <a:off x="5659695" y="3476149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D954FB6-10F5-4C94-8F76-1126673C3DB6}"/>
              </a:ext>
            </a:extLst>
          </p:cNvPr>
          <p:cNvSpPr/>
          <p:nvPr/>
        </p:nvSpPr>
        <p:spPr>
          <a:xfrm>
            <a:off x="6674373" y="3476149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5ABE35E-0D80-440B-88BD-A0E484AE64CB}"/>
              </a:ext>
            </a:extLst>
          </p:cNvPr>
          <p:cNvSpPr/>
          <p:nvPr/>
        </p:nvSpPr>
        <p:spPr>
          <a:xfrm>
            <a:off x="4939299" y="1784822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Box 37">
            <a:extLst>
              <a:ext uri="{FF2B5EF4-FFF2-40B4-BE49-F238E27FC236}">
                <a16:creationId xmlns:a16="http://schemas.microsoft.com/office/drawing/2014/main" id="{1FDDDF52-69A1-4823-B188-E959C1715CC8}"/>
              </a:ext>
            </a:extLst>
          </p:cNvPr>
          <p:cNvSpPr txBox="1"/>
          <p:nvPr/>
        </p:nvSpPr>
        <p:spPr>
          <a:xfrm>
            <a:off x="7495500" y="5925887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38">
            <a:extLst>
              <a:ext uri="{FF2B5EF4-FFF2-40B4-BE49-F238E27FC236}">
                <a16:creationId xmlns:a16="http://schemas.microsoft.com/office/drawing/2014/main" id="{68B1CF10-C582-4713-8823-CA9296071843}"/>
              </a:ext>
            </a:extLst>
          </p:cNvPr>
          <p:cNvSpPr txBox="1"/>
          <p:nvPr/>
        </p:nvSpPr>
        <p:spPr>
          <a:xfrm>
            <a:off x="6326492" y="492398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DECFCAC-DB9E-43C4-8AF6-2A487C831B02}"/>
              </a:ext>
            </a:extLst>
          </p:cNvPr>
          <p:cNvSpPr/>
          <p:nvPr/>
        </p:nvSpPr>
        <p:spPr>
          <a:xfrm>
            <a:off x="5341478" y="1784822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42">
            <a:extLst>
              <a:ext uri="{FF2B5EF4-FFF2-40B4-BE49-F238E27FC236}">
                <a16:creationId xmlns:a16="http://schemas.microsoft.com/office/drawing/2014/main" id="{48655E0C-ABD1-4DFD-8857-AB31C7F1167B}"/>
              </a:ext>
            </a:extLst>
          </p:cNvPr>
          <p:cNvSpPr txBox="1"/>
          <p:nvPr/>
        </p:nvSpPr>
        <p:spPr>
          <a:xfrm>
            <a:off x="4655530" y="492398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4353394-F180-4A38-80C2-DF8D3CB1EDE0}"/>
              </a:ext>
            </a:extLst>
          </p:cNvPr>
          <p:cNvSpPr/>
          <p:nvPr/>
        </p:nvSpPr>
        <p:spPr>
          <a:xfrm>
            <a:off x="5571152" y="4618713"/>
            <a:ext cx="850588" cy="27699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[bs,50,2]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E09D7E2-45C6-44AC-9CA1-D7FBE226A2C0}"/>
              </a:ext>
            </a:extLst>
          </p:cNvPr>
          <p:cNvSpPr/>
          <p:nvPr/>
        </p:nvSpPr>
        <p:spPr>
          <a:xfrm>
            <a:off x="4916406" y="2504010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36C643A-F3D2-4B64-BC06-6029B3C9FB22}"/>
              </a:ext>
            </a:extLst>
          </p:cNvPr>
          <p:cNvSpPr/>
          <p:nvPr/>
        </p:nvSpPr>
        <p:spPr>
          <a:xfrm>
            <a:off x="4916406" y="2941218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DB21BBD-BE62-40E2-83E3-1BA06E90A18F}"/>
              </a:ext>
            </a:extLst>
          </p:cNvPr>
          <p:cNvCxnSpPr/>
          <p:nvPr/>
        </p:nvCxnSpPr>
        <p:spPr>
          <a:xfrm flipV="1">
            <a:off x="5130564" y="5700448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12DA7F5-B7D4-49CA-B854-E78983CBC41F}"/>
              </a:ext>
            </a:extLst>
          </p:cNvPr>
          <p:cNvCxnSpPr>
            <a:cxnSpLocks/>
          </p:cNvCxnSpPr>
          <p:nvPr/>
        </p:nvCxnSpPr>
        <p:spPr>
          <a:xfrm flipV="1">
            <a:off x="5996445" y="3715464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76D1EB0-041D-4C02-AEE2-37F1E8824FAE}"/>
              </a:ext>
            </a:extLst>
          </p:cNvPr>
          <p:cNvSpPr/>
          <p:nvPr/>
        </p:nvSpPr>
        <p:spPr>
          <a:xfrm>
            <a:off x="5571152" y="4260737"/>
            <a:ext cx="850588" cy="27699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[bs,50,64]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25523B1-0B2B-45B1-BC8C-B933F700A71C}"/>
              </a:ext>
            </a:extLst>
          </p:cNvPr>
          <p:cNvSpPr/>
          <p:nvPr/>
        </p:nvSpPr>
        <p:spPr>
          <a:xfrm>
            <a:off x="5571152" y="3884024"/>
            <a:ext cx="850588" cy="27699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[bs,50,128]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C5A771-7465-473D-BB48-C3E1B6DC0BC5}"/>
              </a:ext>
            </a:extLst>
          </p:cNvPr>
          <p:cNvSpPr txBox="1"/>
          <p:nvPr/>
        </p:nvSpPr>
        <p:spPr>
          <a:xfrm>
            <a:off x="9070697" y="3504233"/>
            <a:ext cx="252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 : 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</a:rPr>
              <a:t>0.9588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12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13B7AD-14EC-4B58-9721-571255060F07}"/>
              </a:ext>
            </a:extLst>
          </p:cNvPr>
          <p:cNvSpPr/>
          <p:nvPr/>
        </p:nvSpPr>
        <p:spPr>
          <a:xfrm>
            <a:off x="882093" y="1796927"/>
            <a:ext cx="821651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[bs,50,64]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[bs,50,1]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AE55A9A5-AD9F-48BD-9197-424BBE2867EA}"/>
              </a:ext>
            </a:extLst>
          </p:cNvPr>
          <p:cNvSpPr txBox="1"/>
          <p:nvPr/>
        </p:nvSpPr>
        <p:spPr>
          <a:xfrm>
            <a:off x="2459084" y="2271833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2">
            <a:extLst>
              <a:ext uri="{FF2B5EF4-FFF2-40B4-BE49-F238E27FC236}">
                <a16:creationId xmlns:a16="http://schemas.microsoft.com/office/drawing/2014/main" id="{271A52D8-6360-43E0-A8ED-8FD6F966ECC2}"/>
              </a:ext>
            </a:extLst>
          </p:cNvPr>
          <p:cNvSpPr txBox="1"/>
          <p:nvPr/>
        </p:nvSpPr>
        <p:spPr>
          <a:xfrm>
            <a:off x="788122" y="2271833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8B7DB3-6C41-444E-ABF4-5E123725EA9C}"/>
              </a:ext>
            </a:extLst>
          </p:cNvPr>
          <p:cNvSpPr/>
          <p:nvPr/>
        </p:nvSpPr>
        <p:spPr>
          <a:xfrm>
            <a:off x="1071891" y="1091535"/>
            <a:ext cx="2044049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[bs,50,128]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25EFAB-F96C-4CAE-93D5-21112DAFEC68}"/>
              </a:ext>
            </a:extLst>
          </p:cNvPr>
          <p:cNvSpPr/>
          <p:nvPr/>
        </p:nvSpPr>
        <p:spPr>
          <a:xfrm>
            <a:off x="2605457" y="1837335"/>
            <a:ext cx="821651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[bs,50,64]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[bs,50,1]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6CEAEA7-60CD-413B-9CDE-1B4FA4F66F16}"/>
              </a:ext>
            </a:extLst>
          </p:cNvPr>
          <p:cNvCxnSpPr>
            <a:cxnSpLocks/>
          </p:cNvCxnSpPr>
          <p:nvPr/>
        </p:nvCxnSpPr>
        <p:spPr>
          <a:xfrm flipV="1">
            <a:off x="1311186" y="1527571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763851-A023-4FCA-975A-656CCDFDC63D}"/>
              </a:ext>
            </a:extLst>
          </p:cNvPr>
          <p:cNvCxnSpPr>
            <a:cxnSpLocks/>
          </p:cNvCxnSpPr>
          <p:nvPr/>
        </p:nvCxnSpPr>
        <p:spPr>
          <a:xfrm flipV="1">
            <a:off x="3016282" y="1574672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38">
            <a:extLst>
              <a:ext uri="{FF2B5EF4-FFF2-40B4-BE49-F238E27FC236}">
                <a16:creationId xmlns:a16="http://schemas.microsoft.com/office/drawing/2014/main" id="{A7775E61-F017-4D70-9700-2E11CC825A95}"/>
              </a:ext>
            </a:extLst>
          </p:cNvPr>
          <p:cNvSpPr txBox="1"/>
          <p:nvPr/>
        </p:nvSpPr>
        <p:spPr>
          <a:xfrm>
            <a:off x="2540625" y="490858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42">
            <a:extLst>
              <a:ext uri="{FF2B5EF4-FFF2-40B4-BE49-F238E27FC236}">
                <a16:creationId xmlns:a16="http://schemas.microsoft.com/office/drawing/2014/main" id="{295A96BE-5C1B-4313-BB5E-6BAC67589C96}"/>
              </a:ext>
            </a:extLst>
          </p:cNvPr>
          <p:cNvSpPr txBox="1"/>
          <p:nvPr/>
        </p:nvSpPr>
        <p:spPr>
          <a:xfrm>
            <a:off x="869663" y="490858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AE51F3B-8E47-4CBF-B13B-5CA5AC2EE629}"/>
              </a:ext>
            </a:extLst>
          </p:cNvPr>
          <p:cNvSpPr/>
          <p:nvPr/>
        </p:nvSpPr>
        <p:spPr>
          <a:xfrm>
            <a:off x="1783806" y="4517812"/>
            <a:ext cx="821651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[bs,50,128]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[bs,50,1]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[bs,100,1]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1" name="TextBox 38">
            <a:extLst>
              <a:ext uri="{FF2B5EF4-FFF2-40B4-BE49-F238E27FC236}">
                <a16:creationId xmlns:a16="http://schemas.microsoft.com/office/drawing/2014/main" id="{B4D8CBC1-F11F-449F-8343-74E8D95FEAE1}"/>
              </a:ext>
            </a:extLst>
          </p:cNvPr>
          <p:cNvSpPr txBox="1"/>
          <p:nvPr/>
        </p:nvSpPr>
        <p:spPr>
          <a:xfrm>
            <a:off x="8641679" y="4971977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42">
            <a:extLst>
              <a:ext uri="{FF2B5EF4-FFF2-40B4-BE49-F238E27FC236}">
                <a16:creationId xmlns:a16="http://schemas.microsoft.com/office/drawing/2014/main" id="{BD225718-783E-4465-A392-CDC74D4904E5}"/>
              </a:ext>
            </a:extLst>
          </p:cNvPr>
          <p:cNvSpPr txBox="1"/>
          <p:nvPr/>
        </p:nvSpPr>
        <p:spPr>
          <a:xfrm>
            <a:off x="6970717" y="4971977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5EB3CF3-D4A8-4C19-A0DE-961F015CE27F}"/>
              </a:ext>
            </a:extLst>
          </p:cNvPr>
          <p:cNvSpPr/>
          <p:nvPr/>
        </p:nvSpPr>
        <p:spPr>
          <a:xfrm>
            <a:off x="7886339" y="4666701"/>
            <a:ext cx="850588" cy="27699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[bs,50,2]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07476D1-47CB-4C3C-AD19-BA6B4BCA223B}"/>
              </a:ext>
            </a:extLst>
          </p:cNvPr>
          <p:cNvSpPr/>
          <p:nvPr/>
        </p:nvSpPr>
        <p:spPr>
          <a:xfrm>
            <a:off x="7886339" y="4308725"/>
            <a:ext cx="850588" cy="27699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[bs,50,64]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5FECE0E-1C96-426E-8BED-585BDAE12B66}"/>
              </a:ext>
            </a:extLst>
          </p:cNvPr>
          <p:cNvSpPr/>
          <p:nvPr/>
        </p:nvSpPr>
        <p:spPr>
          <a:xfrm>
            <a:off x="7886339" y="3932012"/>
            <a:ext cx="850588" cy="27699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[bs,50,128]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FE461-4E7A-4F5A-B76D-D38DEEB0E29E}"/>
              </a:ext>
            </a:extLst>
          </p:cNvPr>
          <p:cNvSpPr txBox="1"/>
          <p:nvPr/>
        </p:nvSpPr>
        <p:spPr>
          <a:xfrm>
            <a:off x="882093" y="560574"/>
            <a:ext cx="2792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Sequence</a:t>
            </a:r>
            <a:r>
              <a:rPr lang="ko-KR" altLang="en-US" sz="1400" dirty="0"/>
              <a:t>를 늘린 후 </a:t>
            </a:r>
            <a:r>
              <a:rPr lang="en-US" altLang="ko-KR" sz="1400" dirty="0" err="1"/>
              <a:t>concat</a:t>
            </a:r>
            <a:endParaRPr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35D5F8C-E470-4984-A53B-6D7EE1958400}"/>
              </a:ext>
            </a:extLst>
          </p:cNvPr>
          <p:cNvSpPr txBox="1"/>
          <p:nvPr/>
        </p:nvSpPr>
        <p:spPr>
          <a:xfrm>
            <a:off x="974022" y="3371823"/>
            <a:ext cx="356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Dimension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concat</a:t>
            </a:r>
            <a:r>
              <a:rPr lang="en-US" altLang="ko-KR" sz="1400" dirty="0"/>
              <a:t> </a:t>
            </a:r>
            <a:r>
              <a:rPr lang="ko-KR" altLang="en-US" sz="1400" dirty="0"/>
              <a:t>후 </a:t>
            </a:r>
            <a:r>
              <a:rPr lang="en-US" altLang="ko-KR" sz="1400" dirty="0"/>
              <a:t>linear</a:t>
            </a:r>
            <a:endParaRPr lang="ko-KR" altLang="en-US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FDCC7F8-50B7-4EB6-8DCB-09AD59B9B1F7}"/>
              </a:ext>
            </a:extLst>
          </p:cNvPr>
          <p:cNvSpPr txBox="1"/>
          <p:nvPr/>
        </p:nvSpPr>
        <p:spPr>
          <a:xfrm>
            <a:off x="7216508" y="3394997"/>
            <a:ext cx="356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Sequence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concat</a:t>
            </a:r>
            <a:r>
              <a:rPr lang="en-US" altLang="ko-KR" sz="1400" dirty="0"/>
              <a:t> </a:t>
            </a:r>
            <a:r>
              <a:rPr lang="ko-KR" altLang="en-US" sz="1400" dirty="0"/>
              <a:t>후 </a:t>
            </a:r>
            <a:r>
              <a:rPr lang="en-US" altLang="ko-KR" sz="1400" dirty="0"/>
              <a:t>linear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97BA3-47C5-4893-816B-3DDD07106184}"/>
              </a:ext>
            </a:extLst>
          </p:cNvPr>
          <p:cNvSpPr txBox="1"/>
          <p:nvPr/>
        </p:nvSpPr>
        <p:spPr>
          <a:xfrm>
            <a:off x="4378473" y="1479662"/>
            <a:ext cx="114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0.9399</a:t>
            </a:r>
            <a:endParaRPr lang="ko-KR" altLang="en-US" dirty="0"/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D5C2A92B-781E-45C2-9EBB-2610F8563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" b="12244"/>
          <a:stretch/>
        </p:blipFill>
        <p:spPr>
          <a:xfrm>
            <a:off x="6898422" y="979074"/>
            <a:ext cx="3013083" cy="1514919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FF53E95-1007-4551-A247-CD3EB16256E6}"/>
              </a:ext>
            </a:extLst>
          </p:cNvPr>
          <p:cNvSpPr txBox="1"/>
          <p:nvPr/>
        </p:nvSpPr>
        <p:spPr>
          <a:xfrm>
            <a:off x="7119064" y="560561"/>
            <a:ext cx="2792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Sequence</a:t>
            </a:r>
            <a:r>
              <a:rPr lang="ko-KR" altLang="en-US" sz="1400" dirty="0"/>
              <a:t>를 늘린 후 </a:t>
            </a:r>
            <a:r>
              <a:rPr lang="en-US" altLang="ko-KR" sz="1400" dirty="0" err="1"/>
              <a:t>concat</a:t>
            </a:r>
            <a:endParaRPr lang="ko-KR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78268D-46A1-4CA3-9F4B-5D1D09DCA27A}"/>
              </a:ext>
            </a:extLst>
          </p:cNvPr>
          <p:cNvSpPr txBox="1"/>
          <p:nvPr/>
        </p:nvSpPr>
        <p:spPr>
          <a:xfrm>
            <a:off x="10358020" y="1286718"/>
            <a:ext cx="114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0.9323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FC0D4A-DFFB-4AFA-B07B-70E8E362F45E}"/>
              </a:ext>
            </a:extLst>
          </p:cNvPr>
          <p:cNvSpPr txBox="1"/>
          <p:nvPr/>
        </p:nvSpPr>
        <p:spPr>
          <a:xfrm>
            <a:off x="4356447" y="4266382"/>
            <a:ext cx="114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0.9529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128481-F07F-4566-812C-D725FE9E66B3}"/>
              </a:ext>
            </a:extLst>
          </p:cNvPr>
          <p:cNvSpPr txBox="1"/>
          <p:nvPr/>
        </p:nvSpPr>
        <p:spPr>
          <a:xfrm>
            <a:off x="10206870" y="4208046"/>
            <a:ext cx="114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0.9588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4169A7-F5CB-4D02-964E-264CA2EF61A3}"/>
              </a:ext>
            </a:extLst>
          </p:cNvPr>
          <p:cNvCxnSpPr/>
          <p:nvPr/>
        </p:nvCxnSpPr>
        <p:spPr>
          <a:xfrm>
            <a:off x="754535" y="2927757"/>
            <a:ext cx="1090885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AEBDC5-194E-4FDE-9E2E-58C85DB25E2A}"/>
              </a:ext>
            </a:extLst>
          </p:cNvPr>
          <p:cNvSpPr txBox="1"/>
          <p:nvPr/>
        </p:nvSpPr>
        <p:spPr>
          <a:xfrm>
            <a:off x="9598730" y="2538633"/>
            <a:ext cx="259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Token </a:t>
            </a:r>
            <a:r>
              <a:rPr lang="ko-KR" altLang="en-US" sz="1600" dirty="0">
                <a:solidFill>
                  <a:schemeClr val="accent2"/>
                </a:solidFill>
              </a:rPr>
              <a:t>늘린 후 </a:t>
            </a:r>
            <a:r>
              <a:rPr lang="en-US" altLang="ko-KR" sz="1600" dirty="0">
                <a:solidFill>
                  <a:schemeClr val="accent2"/>
                </a:solidFill>
              </a:rPr>
              <a:t>linear 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5C4ADA5-AA90-4B84-99FC-795C1AB49330}"/>
              </a:ext>
            </a:extLst>
          </p:cNvPr>
          <p:cNvSpPr txBox="1"/>
          <p:nvPr/>
        </p:nvSpPr>
        <p:spPr>
          <a:xfrm>
            <a:off x="9722269" y="2983707"/>
            <a:ext cx="259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accent2"/>
                </a:solidFill>
              </a:rPr>
              <a:t>Concat</a:t>
            </a:r>
            <a:r>
              <a:rPr lang="en-US" altLang="ko-KR" sz="1600" dirty="0">
                <a:solidFill>
                  <a:schemeClr val="accent2"/>
                </a:solidFill>
              </a:rPr>
              <a:t> </a:t>
            </a:r>
            <a:r>
              <a:rPr lang="ko-KR" altLang="en-US" sz="1600" dirty="0">
                <a:solidFill>
                  <a:schemeClr val="accent2"/>
                </a:solidFill>
              </a:rPr>
              <a:t>후 </a:t>
            </a:r>
            <a:r>
              <a:rPr lang="en-US" altLang="ko-KR" sz="1600" dirty="0">
                <a:solidFill>
                  <a:schemeClr val="accent2"/>
                </a:solidFill>
              </a:rPr>
              <a:t>linear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813A30-8454-4FF1-ACF2-A28D062ED7B8}"/>
              </a:ext>
            </a:extLst>
          </p:cNvPr>
          <p:cNvSpPr txBox="1"/>
          <p:nvPr/>
        </p:nvSpPr>
        <p:spPr>
          <a:xfrm>
            <a:off x="-151001" y="5761280"/>
            <a:ext cx="1219199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/>
              <a:t>Concat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후 </a:t>
            </a:r>
            <a:r>
              <a:rPr lang="en-US" altLang="ko-KR" sz="1200" b="1" dirty="0"/>
              <a:t>linear</a:t>
            </a:r>
            <a:r>
              <a:rPr lang="ko-KR" altLang="en-US" sz="1200" b="1" dirty="0"/>
              <a:t>를 통과하는 방법의 </a:t>
            </a:r>
            <a:r>
              <a:rPr lang="en-US" altLang="ko-KR" sz="1200" b="1" dirty="0"/>
              <a:t>AUC</a:t>
            </a:r>
            <a:r>
              <a:rPr lang="ko-KR" altLang="en-US" sz="1200" b="1" dirty="0"/>
              <a:t>가 높음</a:t>
            </a:r>
          </a:p>
          <a:p>
            <a:pPr marL="285750" indent="-2857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200" dirty="0"/>
              <a:t>Linear</a:t>
            </a:r>
            <a:r>
              <a:rPr lang="ko-KR" altLang="en-US" sz="1200" dirty="0"/>
              <a:t> 통과 후에 </a:t>
            </a:r>
            <a:r>
              <a:rPr lang="en-US" altLang="ko-KR" sz="1200" dirty="0" err="1"/>
              <a:t>concat</a:t>
            </a:r>
            <a:r>
              <a:rPr lang="ko-KR" altLang="en-US" sz="1200" dirty="0"/>
              <a:t>을 하면 그냥 각자 </a:t>
            </a:r>
            <a:r>
              <a:rPr lang="en-US" altLang="ko-KR" sz="1200" dirty="0"/>
              <a:t>feature</a:t>
            </a:r>
            <a:r>
              <a:rPr lang="ko-KR" altLang="en-US" sz="1200" dirty="0"/>
              <a:t>의 </a:t>
            </a:r>
            <a:r>
              <a:rPr lang="en-US" altLang="ko-KR" sz="1200" dirty="0"/>
              <a:t>sequence</a:t>
            </a:r>
            <a:r>
              <a:rPr lang="ko-KR" altLang="en-US" sz="1200" dirty="0"/>
              <a:t>를 늘리고 단순히 합치기 때문에 </a:t>
            </a:r>
            <a:r>
              <a:rPr lang="en-US" altLang="ko-KR" sz="1200" dirty="0"/>
              <a:t>fusion</a:t>
            </a:r>
            <a:r>
              <a:rPr lang="ko-KR" altLang="en-US" sz="1200" dirty="0"/>
              <a:t>이 안 됐을 것  </a:t>
            </a:r>
            <a:endParaRPr lang="en-US" altLang="ko-KR" sz="1200" dirty="0"/>
          </a:p>
          <a:p>
            <a:pPr marL="285750" indent="-2857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200" dirty="0" err="1"/>
              <a:t>Concat</a:t>
            </a:r>
            <a:r>
              <a:rPr lang="ko-KR" altLang="en-US" sz="1200" dirty="0"/>
              <a:t>후에 그 결과를 </a:t>
            </a:r>
            <a:r>
              <a:rPr lang="en-US" altLang="ko-KR" sz="1200" dirty="0"/>
              <a:t>linear</a:t>
            </a:r>
            <a:r>
              <a:rPr lang="ko-KR" altLang="en-US" sz="1200" dirty="0"/>
              <a:t>에 통과하면 두 </a:t>
            </a:r>
            <a:r>
              <a:rPr lang="en-US" altLang="ko-KR" sz="1200" dirty="0"/>
              <a:t>feature</a:t>
            </a:r>
            <a:r>
              <a:rPr lang="ko-KR" altLang="en-US" sz="1200" dirty="0"/>
              <a:t>를 합친 결과를 </a:t>
            </a:r>
            <a:r>
              <a:rPr lang="en-US" altLang="ko-KR" sz="1200" dirty="0"/>
              <a:t>linear</a:t>
            </a:r>
            <a:r>
              <a:rPr lang="ko-KR" altLang="en-US" sz="1200" dirty="0"/>
              <a:t>에 넘겨주기 때문에 </a:t>
            </a:r>
            <a:r>
              <a:rPr lang="en-US" altLang="ko-KR" sz="1200" dirty="0"/>
              <a:t>feature fusion</a:t>
            </a:r>
            <a:r>
              <a:rPr lang="ko-KR" altLang="en-US" sz="1200" dirty="0"/>
              <a:t>이 잘 됐을 것</a:t>
            </a:r>
            <a:endParaRPr lang="en-US" altLang="ko-KR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D4B886-1560-4B42-8DE9-7C9C63C26316}"/>
              </a:ext>
            </a:extLst>
          </p:cNvPr>
          <p:cNvSpPr txBox="1"/>
          <p:nvPr/>
        </p:nvSpPr>
        <p:spPr>
          <a:xfrm>
            <a:off x="310598" y="134409"/>
            <a:ext cx="6233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1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38">
            <a:extLst>
              <a:ext uri="{FF2B5EF4-FFF2-40B4-BE49-F238E27FC236}">
                <a16:creationId xmlns:a16="http://schemas.microsoft.com/office/drawing/2014/main" id="{A7775E61-F017-4D70-9700-2E11CC825A95}"/>
              </a:ext>
            </a:extLst>
          </p:cNvPr>
          <p:cNvSpPr txBox="1"/>
          <p:nvPr/>
        </p:nvSpPr>
        <p:spPr>
          <a:xfrm>
            <a:off x="3804508" y="3125642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42">
            <a:extLst>
              <a:ext uri="{FF2B5EF4-FFF2-40B4-BE49-F238E27FC236}">
                <a16:creationId xmlns:a16="http://schemas.microsoft.com/office/drawing/2014/main" id="{295A96BE-5C1B-4313-BB5E-6BAC67589C96}"/>
              </a:ext>
            </a:extLst>
          </p:cNvPr>
          <p:cNvSpPr txBox="1"/>
          <p:nvPr/>
        </p:nvSpPr>
        <p:spPr>
          <a:xfrm>
            <a:off x="2133546" y="3125642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AE51F3B-8E47-4CBF-B13B-5CA5AC2EE629}"/>
              </a:ext>
            </a:extLst>
          </p:cNvPr>
          <p:cNvSpPr/>
          <p:nvPr/>
        </p:nvSpPr>
        <p:spPr>
          <a:xfrm>
            <a:off x="3047689" y="2734870"/>
            <a:ext cx="821651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[bs,50,128]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[bs,50,1]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[bs,100,1]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1" name="TextBox 38">
            <a:extLst>
              <a:ext uri="{FF2B5EF4-FFF2-40B4-BE49-F238E27FC236}">
                <a16:creationId xmlns:a16="http://schemas.microsoft.com/office/drawing/2014/main" id="{B4D8CBC1-F11F-449F-8343-74E8D95FEAE1}"/>
              </a:ext>
            </a:extLst>
          </p:cNvPr>
          <p:cNvSpPr txBox="1"/>
          <p:nvPr/>
        </p:nvSpPr>
        <p:spPr>
          <a:xfrm>
            <a:off x="9075180" y="342834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42">
            <a:extLst>
              <a:ext uri="{FF2B5EF4-FFF2-40B4-BE49-F238E27FC236}">
                <a16:creationId xmlns:a16="http://schemas.microsoft.com/office/drawing/2014/main" id="{BD225718-783E-4465-A392-CDC74D4904E5}"/>
              </a:ext>
            </a:extLst>
          </p:cNvPr>
          <p:cNvSpPr txBox="1"/>
          <p:nvPr/>
        </p:nvSpPr>
        <p:spPr>
          <a:xfrm>
            <a:off x="7404218" y="342834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5EB3CF3-D4A8-4C19-A0DE-961F015CE27F}"/>
              </a:ext>
            </a:extLst>
          </p:cNvPr>
          <p:cNvSpPr/>
          <p:nvPr/>
        </p:nvSpPr>
        <p:spPr>
          <a:xfrm>
            <a:off x="8319840" y="3123073"/>
            <a:ext cx="850588" cy="27699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[bs,50,2]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07476D1-47CB-4C3C-AD19-BA6B4BCA223B}"/>
              </a:ext>
            </a:extLst>
          </p:cNvPr>
          <p:cNvSpPr/>
          <p:nvPr/>
        </p:nvSpPr>
        <p:spPr>
          <a:xfrm>
            <a:off x="8319840" y="2765097"/>
            <a:ext cx="850588" cy="27699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[bs,50,64]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5FECE0E-1C96-426E-8BED-585BDAE12B66}"/>
              </a:ext>
            </a:extLst>
          </p:cNvPr>
          <p:cNvSpPr/>
          <p:nvPr/>
        </p:nvSpPr>
        <p:spPr>
          <a:xfrm>
            <a:off x="8319840" y="2388384"/>
            <a:ext cx="850588" cy="27699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[bs,50,128]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35D5F8C-E470-4984-A53B-6D7EE1958400}"/>
              </a:ext>
            </a:extLst>
          </p:cNvPr>
          <p:cNvSpPr txBox="1"/>
          <p:nvPr/>
        </p:nvSpPr>
        <p:spPr>
          <a:xfrm>
            <a:off x="2237905" y="1588881"/>
            <a:ext cx="356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Dimension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concat</a:t>
            </a:r>
            <a:r>
              <a:rPr lang="en-US" altLang="ko-KR" sz="1400" dirty="0"/>
              <a:t> </a:t>
            </a:r>
            <a:r>
              <a:rPr lang="ko-KR" altLang="en-US" sz="1400" dirty="0"/>
              <a:t>후 </a:t>
            </a:r>
            <a:r>
              <a:rPr lang="en-US" altLang="ko-KR" sz="1400" dirty="0"/>
              <a:t>linear</a:t>
            </a:r>
            <a:endParaRPr lang="ko-KR" altLang="en-US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FDCC7F8-50B7-4EB6-8DCB-09AD59B9B1F7}"/>
              </a:ext>
            </a:extLst>
          </p:cNvPr>
          <p:cNvSpPr txBox="1"/>
          <p:nvPr/>
        </p:nvSpPr>
        <p:spPr>
          <a:xfrm>
            <a:off x="7574508" y="1605147"/>
            <a:ext cx="356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Sequence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concat</a:t>
            </a:r>
            <a:r>
              <a:rPr lang="en-US" altLang="ko-KR" sz="1400" dirty="0"/>
              <a:t> </a:t>
            </a:r>
            <a:r>
              <a:rPr lang="ko-KR" altLang="en-US" sz="1400" dirty="0"/>
              <a:t>후 </a:t>
            </a:r>
            <a:r>
              <a:rPr lang="en-US" altLang="ko-KR" sz="1400" dirty="0"/>
              <a:t>linear</a:t>
            </a:r>
            <a:endParaRPr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FC0D4A-DFFB-4AFA-B07B-70E8E362F45E}"/>
              </a:ext>
            </a:extLst>
          </p:cNvPr>
          <p:cNvSpPr txBox="1"/>
          <p:nvPr/>
        </p:nvSpPr>
        <p:spPr>
          <a:xfrm>
            <a:off x="3162226" y="4219757"/>
            <a:ext cx="114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0.9529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128481-F07F-4566-812C-D725FE9E66B3}"/>
              </a:ext>
            </a:extLst>
          </p:cNvPr>
          <p:cNvSpPr txBox="1"/>
          <p:nvPr/>
        </p:nvSpPr>
        <p:spPr>
          <a:xfrm>
            <a:off x="8300251" y="4219757"/>
            <a:ext cx="114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0.9588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4169A7-F5CB-4D02-964E-264CA2EF61A3}"/>
              </a:ext>
            </a:extLst>
          </p:cNvPr>
          <p:cNvCxnSpPr>
            <a:cxnSpLocks/>
          </p:cNvCxnSpPr>
          <p:nvPr/>
        </p:nvCxnSpPr>
        <p:spPr>
          <a:xfrm>
            <a:off x="6144508" y="1111617"/>
            <a:ext cx="29502" cy="324598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B813A30-8454-4FF1-ACF2-A28D062ED7B8}"/>
              </a:ext>
            </a:extLst>
          </p:cNvPr>
          <p:cNvSpPr txBox="1"/>
          <p:nvPr/>
        </p:nvSpPr>
        <p:spPr>
          <a:xfrm>
            <a:off x="48508" y="5200102"/>
            <a:ext cx="12191999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Dimension </a:t>
            </a:r>
            <a:r>
              <a:rPr lang="en-US" altLang="ko-KR" sz="1200" dirty="0" err="1"/>
              <a:t>concat</a:t>
            </a:r>
            <a:r>
              <a:rPr lang="en-US" altLang="ko-KR" sz="1200" dirty="0"/>
              <a:t> </a:t>
            </a:r>
            <a:r>
              <a:rPr lang="ko-KR" altLang="en-US" sz="1200" dirty="0"/>
              <a:t>후 </a:t>
            </a:r>
            <a:r>
              <a:rPr lang="en-US" altLang="ko-KR" sz="1200" dirty="0"/>
              <a:t>dimension</a:t>
            </a:r>
            <a:r>
              <a:rPr lang="ko-KR" altLang="en-US" sz="1200" dirty="0"/>
              <a:t>과 </a:t>
            </a:r>
            <a:r>
              <a:rPr lang="en-US" altLang="ko-KR" sz="1200" dirty="0"/>
              <a:t>sequence </a:t>
            </a:r>
            <a:r>
              <a:rPr lang="ko-KR" altLang="en-US" sz="1200" dirty="0"/>
              <a:t>모두 </a:t>
            </a:r>
            <a:r>
              <a:rPr lang="en-US" altLang="ko-KR" sz="1200" dirty="0"/>
              <a:t>linear </a:t>
            </a:r>
            <a:r>
              <a:rPr lang="ko-KR" altLang="en-US" sz="1200" dirty="0"/>
              <a:t>통과하는 방법은 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Dimension</a:t>
            </a:r>
            <a:r>
              <a:rPr lang="ko-KR" altLang="en-US" sz="1200" dirty="0"/>
              <a:t>과 </a:t>
            </a:r>
            <a:r>
              <a:rPr lang="en-US" altLang="ko-KR" sz="1200" dirty="0"/>
              <a:t>sequence </a:t>
            </a:r>
            <a:r>
              <a:rPr lang="ko-KR" altLang="en-US" sz="1200" dirty="0"/>
              <a:t>모두 조작하기 때문에 왜곡이 있었을 수 있음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endParaRPr lang="en-US" altLang="ko-KR" sz="1200" dirty="0"/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200" b="1" dirty="0"/>
              <a:t>반대로 </a:t>
            </a:r>
            <a:r>
              <a:rPr lang="en-US" altLang="ko-KR" sz="1200" b="1" dirty="0"/>
              <a:t>Sequence</a:t>
            </a:r>
            <a:r>
              <a:rPr lang="ko-KR" altLang="en-US" sz="1200" b="1" dirty="0"/>
              <a:t>만 </a:t>
            </a:r>
            <a:r>
              <a:rPr lang="en-US" altLang="ko-KR" sz="1200" b="1" dirty="0"/>
              <a:t>linear</a:t>
            </a:r>
            <a:r>
              <a:rPr lang="ko-KR" altLang="en-US" sz="1200" b="1" dirty="0"/>
              <a:t>를 통해 늘리는 방법은 왜곡이 적어 </a:t>
            </a:r>
            <a:r>
              <a:rPr lang="en-US" altLang="ko-KR" sz="1200" b="1" dirty="0"/>
              <a:t>AUC</a:t>
            </a:r>
            <a:r>
              <a:rPr lang="ko-KR" altLang="en-US" sz="1200" b="1" dirty="0"/>
              <a:t>가 상승했을 것 </a:t>
            </a:r>
            <a:endParaRPr lang="en-US" altLang="ko-KR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32F1BF-16F2-4F6C-A108-18B64C4D2971}"/>
              </a:ext>
            </a:extLst>
          </p:cNvPr>
          <p:cNvSpPr txBox="1"/>
          <p:nvPr/>
        </p:nvSpPr>
        <p:spPr>
          <a:xfrm>
            <a:off x="310598" y="134409"/>
            <a:ext cx="6233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32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361</Words>
  <Application>Microsoft Office PowerPoint</Application>
  <PresentationFormat>와이드스크린</PresentationFormat>
  <Paragraphs>75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Cambria Math</vt:lpstr>
      <vt:lpstr>Symbol</vt:lpstr>
      <vt:lpstr>Office 테마</vt:lpstr>
      <vt:lpstr>20220104 발표자료</vt:lpstr>
      <vt:lpstr>분석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20220104 발표자료</dc:title>
  <dc:creator>이 해님</dc:creator>
  <cp:lastModifiedBy>이 해님</cp:lastModifiedBy>
  <cp:revision>1</cp:revision>
  <dcterms:created xsi:type="dcterms:W3CDTF">2022-01-03T04:01:23Z</dcterms:created>
  <dcterms:modified xsi:type="dcterms:W3CDTF">2022-01-03T15:03:35Z</dcterms:modified>
</cp:coreProperties>
</file>