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72" r:id="rId7"/>
    <p:sldId id="268" r:id="rId8"/>
    <p:sldId id="273" r:id="rId9"/>
    <p:sldId id="269" r:id="rId10"/>
    <p:sldId id="274" r:id="rId11"/>
    <p:sldId id="275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44C9-4198-4909-B2D2-631F777C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98D68-1FBA-4858-961F-03744ABE2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F02EA-F1DA-4E79-91DE-7C8FF85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D704-2378-40F5-A672-0F8438C3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175F3-88E9-4AD0-AF50-588DB01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6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FF248-0AED-473E-A121-FF69FC8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140EC-4C85-4CF8-8B7A-E681BC6B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82874-20DE-4428-81BE-F0314B5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65826-0520-438C-A442-600C5B9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8285E-421C-4173-AB79-07348A8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1A50A-32CC-4DB8-8795-DF485D8CE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1C167-B7F1-4E1C-8754-85F82D99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E670F-73BD-4298-96CE-EC83A62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23477-105C-4FB5-AF40-D4414B0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CC8EF-268A-468A-8FC8-5D81014B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2A9E-7A6F-4CD1-9071-864CDBE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C9F3F-AA6F-4927-85EF-7905ABD3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1E090-A983-44B0-B147-D0DEF7D1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B2CAF-95AA-4B1F-94E4-E7EE299F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C9F4-5968-49C7-B454-E9783076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DCF1-361A-43DF-97CF-EDA6E66D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A953-64A7-4A72-A78D-5C0A5FD9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DB8B5-11EB-49B8-B6C8-D4AC8A86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9F4DC-8AE5-47C9-A85E-BDC5087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5EE5D-3F1D-49D3-8F16-EEA73B5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3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8AE2-89A9-4C0E-B3D9-CCAA8151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4C95D-5299-4E8A-8780-AA58CEAE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ADE0D-4EAD-48E2-9C6C-F72D5636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F8E6E-0DFF-4EC7-9FA6-091A894E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94A41-5284-4437-A08D-08070B2F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80F54-2A32-4CB2-984D-27B2FE7A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09979-58F1-419C-A88F-3B25745F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C7D2B-AE54-4B9A-8B96-5082C95D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583F9-DEDC-41B2-AB1A-E4514CB0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5ED3B-C51B-405E-B6EE-5DF6FFCA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9B231-F5BC-46B3-85B0-3C3507492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ABA6C-F226-45B7-80AA-AF7F18B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7678E-EE66-4FB1-993B-F18B9A43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81D39B-35D1-44B9-9836-37EE2ECE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3F2A-AD57-40A5-B152-DA333028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1884-F003-4F10-B8B1-70D5250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3F8604-D98C-465B-856B-A1AB5AD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61C33-63B3-409C-AE28-30305FFF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3D5CD-83EB-4E47-9F30-65887845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F92941-A7F8-4FC0-AAE6-112A7D98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13635-D59C-4D0B-A769-B7D76ABC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ED36-3040-4704-8EDA-7F374C0C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35351-A9A7-4EAD-9240-9C5E431D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874CF-1E11-4371-A369-CFB634CF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2FC34-2944-43F8-BDDF-6A971909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B55CB-CF29-42A9-ACCF-8DC53709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1362-4DC6-4D3F-ADC7-DCA4258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7E92-4330-4DB5-B9D0-6DF7BFF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E7BC8-2484-4185-BCEB-21B497D34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72CA3-10BF-4860-A661-26B3F157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4A5A0-26C5-402B-90F5-D05F13E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3714E-9B46-4F00-8A64-7EA61945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E223A-B0D2-4526-9FB2-C3CD86E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9B360D-09B6-46CE-A1C0-43325F62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5F355-B12D-4788-A58B-352D9DAE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03E4-1DFE-4D9A-A35D-4644D84A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6129-A0B7-4323-9B8B-18FB7E6ACA19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B9F41-512D-4D3F-94AF-2484CCDE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3D0BB-5C50-4F1C-ACAB-5B9ECFC0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8ACC0-4FD7-4274-B85E-B08D7A97C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20220111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DFC0E-C0B9-4449-B43F-B34E7B816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231421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3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0.9280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7DBD9-DF67-4443-9131-EF0175BE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6" y="2480642"/>
            <a:ext cx="55530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AUC </a:t>
            </a:r>
            <a:r>
              <a:rPr lang="ko-KR" altLang="en-US" sz="2000" dirty="0"/>
              <a:t>비교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EE05CB-7DF8-47E2-A2C5-EB37D7CA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40475"/>
              </p:ext>
            </p:extLst>
          </p:nvPr>
        </p:nvGraphicFramePr>
        <p:xfrm>
          <a:off x="2792821" y="1570396"/>
          <a:ext cx="6606358" cy="339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7508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3908850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</a:tblGrid>
              <a:tr h="6114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Original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0.9588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0.9347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0.9428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07366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0.9133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Case 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0.9280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260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41A2B-1375-40EC-8EF5-145984EA161E}"/>
              </a:ext>
            </a:extLst>
          </p:cNvPr>
          <p:cNvSpPr txBox="1"/>
          <p:nvPr/>
        </p:nvSpPr>
        <p:spPr>
          <a:xfrm>
            <a:off x="4999839" y="581367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효과가 없음</a:t>
            </a:r>
          </a:p>
        </p:txBody>
      </p:sp>
    </p:spTree>
    <p:extLst>
      <p:ext uri="{BB962C8B-B14F-4D97-AF65-F5344CB8AC3E}">
        <p14:creationId xmlns:p14="http://schemas.microsoft.com/office/powerpoint/2010/main" val="8747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Feature fusion </a:t>
            </a:r>
            <a:r>
              <a:rPr lang="ko-KR" altLang="en-US" sz="2000" dirty="0"/>
              <a:t>방법 생각</a:t>
            </a:r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DED129D3-0310-4AF8-802C-F7B8EAC285BA}"/>
              </a:ext>
            </a:extLst>
          </p:cNvPr>
          <p:cNvSpPr/>
          <p:nvPr/>
        </p:nvSpPr>
        <p:spPr>
          <a:xfrm rot="10800000">
            <a:off x="2113410" y="496646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1237094F-C1E9-4100-93BC-3C48DA31AD91}"/>
              </a:ext>
            </a:extLst>
          </p:cNvPr>
          <p:cNvSpPr/>
          <p:nvPr/>
        </p:nvSpPr>
        <p:spPr>
          <a:xfrm rot="10800000">
            <a:off x="3781436" y="496646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D9B67C-59E5-441C-8E33-B34508684D95}"/>
              </a:ext>
            </a:extLst>
          </p:cNvPr>
          <p:cNvSpPr/>
          <p:nvPr/>
        </p:nvSpPr>
        <p:spPr>
          <a:xfrm>
            <a:off x="1827324" y="4488066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E71CC-5E81-4F71-A702-B5800DEDFC53}"/>
              </a:ext>
            </a:extLst>
          </p:cNvPr>
          <p:cNvSpPr/>
          <p:nvPr/>
        </p:nvSpPr>
        <p:spPr>
          <a:xfrm>
            <a:off x="1827324" y="392805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D6CD0-B3AF-41C8-9507-EC0B0F3725A6}"/>
              </a:ext>
            </a:extLst>
          </p:cNvPr>
          <p:cNvSpPr/>
          <p:nvPr/>
        </p:nvSpPr>
        <p:spPr>
          <a:xfrm>
            <a:off x="1827324" y="3605503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F94E88-BD8D-4207-87FF-FAAD69A6A1B7}"/>
              </a:ext>
            </a:extLst>
          </p:cNvPr>
          <p:cNvSpPr/>
          <p:nvPr/>
        </p:nvSpPr>
        <p:spPr>
          <a:xfrm>
            <a:off x="1827324" y="3045491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24366-EE92-4EC5-BB7A-52FE0F119FD4}"/>
              </a:ext>
            </a:extLst>
          </p:cNvPr>
          <p:cNvSpPr/>
          <p:nvPr/>
        </p:nvSpPr>
        <p:spPr>
          <a:xfrm>
            <a:off x="3495350" y="4488066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96AE474A-6B14-459B-BB4F-6FD7094227CE}"/>
              </a:ext>
            </a:extLst>
          </p:cNvPr>
          <p:cNvSpPr/>
          <p:nvPr/>
        </p:nvSpPr>
        <p:spPr>
          <a:xfrm>
            <a:off x="2113410" y="2167951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926E5-409C-4240-8592-0F81E5558AE3}"/>
              </a:ext>
            </a:extLst>
          </p:cNvPr>
          <p:cNvSpPr txBox="1"/>
          <p:nvPr/>
        </p:nvSpPr>
        <p:spPr>
          <a:xfrm>
            <a:off x="2191889" y="571119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163C1-02CC-4420-A63E-E5F77AF42254}"/>
              </a:ext>
            </a:extLst>
          </p:cNvPr>
          <p:cNvSpPr txBox="1"/>
          <p:nvPr/>
        </p:nvSpPr>
        <p:spPr>
          <a:xfrm>
            <a:off x="3722734" y="571119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FCA62-3CA1-4540-AF61-274CE1C74BA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856578" y="584969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E5AAEB-3056-4AE9-B40C-675BAA814D89}"/>
              </a:ext>
            </a:extLst>
          </p:cNvPr>
          <p:cNvSpPr txBox="1"/>
          <p:nvPr/>
        </p:nvSpPr>
        <p:spPr>
          <a:xfrm>
            <a:off x="2935060" y="5872651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6406D-C4E4-4325-AAB9-47077F1FFBB6}"/>
              </a:ext>
            </a:extLst>
          </p:cNvPr>
          <p:cNvCxnSpPr>
            <a:stCxn id="25" idx="0"/>
            <a:endCxn id="17" idx="0"/>
          </p:cNvCxnSpPr>
          <p:nvPr/>
        </p:nvCxnSpPr>
        <p:spPr>
          <a:xfrm flipV="1">
            <a:off x="2524234" y="547025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97865-EB2D-4E02-8AE6-4FF2278DECB3}"/>
              </a:ext>
            </a:extLst>
          </p:cNvPr>
          <p:cNvCxnSpPr/>
          <p:nvPr/>
        </p:nvCxnSpPr>
        <p:spPr>
          <a:xfrm flipV="1">
            <a:off x="4203526" y="547025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964552-F717-44C4-B885-34F78B56C3DC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flipH="1" flipV="1">
            <a:off x="2524234" y="472552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800622-B7CF-49AA-A244-2E9DF11EB231}"/>
              </a:ext>
            </a:extLst>
          </p:cNvPr>
          <p:cNvCxnSpPr>
            <a:cxnSpLocks/>
          </p:cNvCxnSpPr>
          <p:nvPr/>
        </p:nvCxnSpPr>
        <p:spPr>
          <a:xfrm flipH="1" flipV="1">
            <a:off x="4203526" y="472552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C17A2A-14B9-44C4-B2DB-859F9746CD87}"/>
              </a:ext>
            </a:extLst>
          </p:cNvPr>
          <p:cNvSpPr/>
          <p:nvPr/>
        </p:nvSpPr>
        <p:spPr>
          <a:xfrm>
            <a:off x="1827324" y="4261477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08D6B83-995C-4324-A1E3-3A3780FD8CE7}"/>
              </a:ext>
            </a:extLst>
          </p:cNvPr>
          <p:cNvSpPr/>
          <p:nvPr/>
        </p:nvSpPr>
        <p:spPr>
          <a:xfrm>
            <a:off x="2191889" y="4248009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B6848A0-0C1E-4803-9A5B-45C0D518CD08}"/>
              </a:ext>
            </a:extLst>
          </p:cNvPr>
          <p:cNvSpPr/>
          <p:nvPr/>
        </p:nvSpPr>
        <p:spPr>
          <a:xfrm>
            <a:off x="2935059" y="4248009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E47C42-9653-40BC-8258-F321387C1E57}"/>
              </a:ext>
            </a:extLst>
          </p:cNvPr>
          <p:cNvSpPr/>
          <p:nvPr/>
        </p:nvSpPr>
        <p:spPr>
          <a:xfrm>
            <a:off x="3495350" y="4248009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B36C0B-9C64-449F-9668-9EE88CAB1393}"/>
              </a:ext>
            </a:extLst>
          </p:cNvPr>
          <p:cNvSpPr/>
          <p:nvPr/>
        </p:nvSpPr>
        <p:spPr>
          <a:xfrm>
            <a:off x="3875076" y="4248009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952FFF-1ACE-49B4-B64D-FDCA4FEFD485}"/>
              </a:ext>
            </a:extLst>
          </p:cNvPr>
          <p:cNvSpPr/>
          <p:nvPr/>
        </p:nvSpPr>
        <p:spPr>
          <a:xfrm>
            <a:off x="4603085" y="4248009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/>
              <p:nvPr/>
            </p:nvSpPr>
            <p:spPr>
              <a:xfrm>
                <a:off x="2555333" y="417743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33" y="4177436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/>
              <p:nvPr/>
            </p:nvSpPr>
            <p:spPr>
              <a:xfrm>
                <a:off x="4242661" y="417743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61" y="4177436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/>
              <p:nvPr/>
            </p:nvSpPr>
            <p:spPr>
              <a:xfrm>
                <a:off x="3281303" y="3269968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03" y="3269968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3077" r="-23077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CB415-3B01-4CF3-9B8F-47646309003A}"/>
              </a:ext>
            </a:extLst>
          </p:cNvPr>
          <p:cNvCxnSpPr>
            <a:cxnSpLocks/>
            <a:stCxn id="43" idx="3"/>
            <a:endCxn id="24" idx="2"/>
          </p:cNvCxnSpPr>
          <p:nvPr/>
        </p:nvCxnSpPr>
        <p:spPr>
          <a:xfrm flipV="1">
            <a:off x="2113409" y="2671737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B7AF7A-9D21-4108-AD45-CE5C36916891}"/>
              </a:ext>
            </a:extLst>
          </p:cNvPr>
          <p:cNvSpPr/>
          <p:nvPr/>
        </p:nvSpPr>
        <p:spPr>
          <a:xfrm>
            <a:off x="1827324" y="2834731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8C30B-B3D1-45A4-A0EF-731E56EEB9E6}"/>
              </a:ext>
            </a:extLst>
          </p:cNvPr>
          <p:cNvSpPr txBox="1"/>
          <p:nvPr/>
        </p:nvSpPr>
        <p:spPr>
          <a:xfrm>
            <a:off x="1675918" y="1496574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00CB11-8F85-48DD-ACD6-FA70D569DF70}"/>
              </a:ext>
            </a:extLst>
          </p:cNvPr>
          <p:cNvCxnSpPr>
            <a:cxnSpLocks/>
          </p:cNvCxnSpPr>
          <p:nvPr/>
        </p:nvCxnSpPr>
        <p:spPr>
          <a:xfrm flipH="1" flipV="1">
            <a:off x="2408409" y="1990608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수동 연산 45">
            <a:extLst>
              <a:ext uri="{FF2B5EF4-FFF2-40B4-BE49-F238E27FC236}">
                <a16:creationId xmlns:a16="http://schemas.microsoft.com/office/drawing/2014/main" id="{6D434B4E-22E2-4E53-8F83-AEA1FE88D302}"/>
              </a:ext>
            </a:extLst>
          </p:cNvPr>
          <p:cNvSpPr/>
          <p:nvPr/>
        </p:nvSpPr>
        <p:spPr>
          <a:xfrm rot="10800000">
            <a:off x="1148717" y="2167951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EDECC-0BE0-4622-9BD5-45300875AAA4}"/>
              </a:ext>
            </a:extLst>
          </p:cNvPr>
          <p:cNvSpPr txBox="1"/>
          <p:nvPr/>
        </p:nvSpPr>
        <p:spPr>
          <a:xfrm>
            <a:off x="1301001" y="2267998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7A023-3217-4A68-B31C-0AF5CAD404FA}"/>
              </a:ext>
            </a:extLst>
          </p:cNvPr>
          <p:cNvSpPr txBox="1"/>
          <p:nvPr/>
        </p:nvSpPr>
        <p:spPr>
          <a:xfrm>
            <a:off x="926189" y="56970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57E305-85ED-481A-A471-63CE7C948723}"/>
              </a:ext>
            </a:extLst>
          </p:cNvPr>
          <p:cNvSpPr txBox="1"/>
          <p:nvPr/>
        </p:nvSpPr>
        <p:spPr>
          <a:xfrm>
            <a:off x="926189" y="472552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756355-73C6-4DFA-BF4A-CBF9D488EEA2}"/>
              </a:ext>
            </a:extLst>
          </p:cNvPr>
          <p:cNvSpPr txBox="1"/>
          <p:nvPr/>
        </p:nvSpPr>
        <p:spPr>
          <a:xfrm>
            <a:off x="428403" y="421930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84B788-0191-49D8-86C1-5D5372D87129}"/>
              </a:ext>
            </a:extLst>
          </p:cNvPr>
          <p:cNvSpPr txBox="1"/>
          <p:nvPr/>
        </p:nvSpPr>
        <p:spPr>
          <a:xfrm>
            <a:off x="428403" y="2792382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66AC-DC18-45AF-802A-55891FE4526B}"/>
              </a:ext>
            </a:extLst>
          </p:cNvPr>
          <p:cNvSpPr txBox="1"/>
          <p:nvPr/>
        </p:nvSpPr>
        <p:spPr>
          <a:xfrm>
            <a:off x="428403" y="166245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D970B-FFBF-4F64-8877-99AE66D0107B}"/>
              </a:ext>
            </a:extLst>
          </p:cNvPr>
          <p:cNvSpPr txBox="1"/>
          <p:nvPr/>
        </p:nvSpPr>
        <p:spPr>
          <a:xfrm>
            <a:off x="5028524" y="569702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77271-E5A8-4BE9-8C3B-E034F2656CFC}"/>
              </a:ext>
            </a:extLst>
          </p:cNvPr>
          <p:cNvSpPr txBox="1"/>
          <p:nvPr/>
        </p:nvSpPr>
        <p:spPr>
          <a:xfrm>
            <a:off x="5303636" y="472552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3A795-F0A5-415A-BA75-EFE373FDBA83}"/>
              </a:ext>
            </a:extLst>
          </p:cNvPr>
          <p:cNvSpPr txBox="1"/>
          <p:nvPr/>
        </p:nvSpPr>
        <p:spPr>
          <a:xfrm>
            <a:off x="4805850" y="421930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48963-9DE4-451C-8479-DAF93685AD65}"/>
              </a:ext>
            </a:extLst>
          </p:cNvPr>
          <p:cNvSpPr txBox="1"/>
          <p:nvPr/>
        </p:nvSpPr>
        <p:spPr>
          <a:xfrm>
            <a:off x="428403" y="392088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42EC24E-2C93-4396-9937-46370F18F7C8}"/>
              </a:ext>
            </a:extLst>
          </p:cNvPr>
          <p:cNvSpPr/>
          <p:nvPr/>
        </p:nvSpPr>
        <p:spPr>
          <a:xfrm>
            <a:off x="3495350" y="2821263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DEB16A-39BA-462D-B91E-F407F374DC11}"/>
              </a:ext>
            </a:extLst>
          </p:cNvPr>
          <p:cNvCxnSpPr>
            <a:cxnSpLocks/>
            <a:stCxn id="57" idx="0"/>
            <a:endCxn id="24" idx="2"/>
          </p:cNvCxnSpPr>
          <p:nvPr/>
        </p:nvCxnSpPr>
        <p:spPr>
          <a:xfrm flipH="1" flipV="1">
            <a:off x="2524235" y="2671737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DDB2C8-7824-440C-A349-C56376062026}"/>
              </a:ext>
            </a:extLst>
          </p:cNvPr>
          <p:cNvCxnSpPr>
            <a:cxnSpLocks/>
          </p:cNvCxnSpPr>
          <p:nvPr/>
        </p:nvCxnSpPr>
        <p:spPr>
          <a:xfrm flipH="1" flipV="1">
            <a:off x="2640893" y="1990608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D8FDF-CFB9-4140-BEBA-BA3FED5C2CD2}"/>
              </a:ext>
            </a:extLst>
          </p:cNvPr>
          <p:cNvSpPr txBox="1"/>
          <p:nvPr/>
        </p:nvSpPr>
        <p:spPr>
          <a:xfrm>
            <a:off x="2479358" y="1496574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4F9D2-8CE0-41BB-BE70-2561DC88EA94}"/>
              </a:ext>
            </a:extLst>
          </p:cNvPr>
          <p:cNvSpPr txBox="1"/>
          <p:nvPr/>
        </p:nvSpPr>
        <p:spPr>
          <a:xfrm>
            <a:off x="7740465" y="3724233"/>
            <a:ext cx="32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반 씩 </a:t>
            </a:r>
            <a:r>
              <a:rPr lang="en-US" altLang="ko-KR" dirty="0"/>
              <a:t>attention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1741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Feature fusion </a:t>
            </a:r>
            <a:r>
              <a:rPr lang="ko-KR" altLang="en-US" sz="2000" dirty="0"/>
              <a:t>방법 생각</a:t>
            </a:r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DED129D3-0310-4AF8-802C-F7B8EAC285BA}"/>
              </a:ext>
            </a:extLst>
          </p:cNvPr>
          <p:cNvSpPr/>
          <p:nvPr/>
        </p:nvSpPr>
        <p:spPr>
          <a:xfrm rot="10800000">
            <a:off x="5215025" y="522534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1237094F-C1E9-4100-93BC-3C48DA31AD91}"/>
              </a:ext>
            </a:extLst>
          </p:cNvPr>
          <p:cNvSpPr/>
          <p:nvPr/>
        </p:nvSpPr>
        <p:spPr>
          <a:xfrm rot="10800000">
            <a:off x="6883051" y="522534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E71CC-5E81-4F71-A702-B5800DEDFC53}"/>
              </a:ext>
            </a:extLst>
          </p:cNvPr>
          <p:cNvSpPr/>
          <p:nvPr/>
        </p:nvSpPr>
        <p:spPr>
          <a:xfrm>
            <a:off x="4856845" y="3436745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D6CD0-B3AF-41C8-9507-EC0B0F3725A6}"/>
              </a:ext>
            </a:extLst>
          </p:cNvPr>
          <p:cNvSpPr/>
          <p:nvPr/>
        </p:nvSpPr>
        <p:spPr>
          <a:xfrm>
            <a:off x="4856845" y="311419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F94E88-BD8D-4207-87FF-FAAD69A6A1B7}"/>
              </a:ext>
            </a:extLst>
          </p:cNvPr>
          <p:cNvSpPr/>
          <p:nvPr/>
        </p:nvSpPr>
        <p:spPr>
          <a:xfrm>
            <a:off x="4856845" y="255418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24366-EE92-4EC5-BB7A-52FE0F119FD4}"/>
              </a:ext>
            </a:extLst>
          </p:cNvPr>
          <p:cNvSpPr/>
          <p:nvPr/>
        </p:nvSpPr>
        <p:spPr>
          <a:xfrm>
            <a:off x="6507110" y="4077346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96AE474A-6B14-459B-BB4F-6FD7094227CE}"/>
              </a:ext>
            </a:extLst>
          </p:cNvPr>
          <p:cNvSpPr/>
          <p:nvPr/>
        </p:nvSpPr>
        <p:spPr>
          <a:xfrm>
            <a:off x="5142931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926E5-409C-4240-8592-0F81E5558AE3}"/>
              </a:ext>
            </a:extLst>
          </p:cNvPr>
          <p:cNvSpPr txBox="1"/>
          <p:nvPr/>
        </p:nvSpPr>
        <p:spPr>
          <a:xfrm>
            <a:off x="5293504" y="597007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163C1-02CC-4420-A63E-E5F77AF42254}"/>
              </a:ext>
            </a:extLst>
          </p:cNvPr>
          <p:cNvSpPr txBox="1"/>
          <p:nvPr/>
        </p:nvSpPr>
        <p:spPr>
          <a:xfrm>
            <a:off x="6824349" y="597007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FCA62-3CA1-4540-AF61-274CE1C74BA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958193" y="610857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E5AAEB-3056-4AE9-B40C-675BAA814D89}"/>
              </a:ext>
            </a:extLst>
          </p:cNvPr>
          <p:cNvSpPr txBox="1"/>
          <p:nvPr/>
        </p:nvSpPr>
        <p:spPr>
          <a:xfrm>
            <a:off x="6036675" y="6213953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6406D-C4E4-4325-AAB9-47077F1FFBB6}"/>
              </a:ext>
            </a:extLst>
          </p:cNvPr>
          <p:cNvCxnSpPr>
            <a:stCxn id="25" idx="0"/>
            <a:endCxn id="17" idx="0"/>
          </p:cNvCxnSpPr>
          <p:nvPr/>
        </p:nvCxnSpPr>
        <p:spPr>
          <a:xfrm flipV="1">
            <a:off x="5625849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97865-EB2D-4E02-8AE6-4FF2278DECB3}"/>
              </a:ext>
            </a:extLst>
          </p:cNvPr>
          <p:cNvCxnSpPr/>
          <p:nvPr/>
        </p:nvCxnSpPr>
        <p:spPr>
          <a:xfrm flipV="1">
            <a:off x="7305141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C17A2A-14B9-44C4-B2DB-859F9746CD87}"/>
              </a:ext>
            </a:extLst>
          </p:cNvPr>
          <p:cNvSpPr/>
          <p:nvPr/>
        </p:nvSpPr>
        <p:spPr>
          <a:xfrm>
            <a:off x="4856845" y="3770168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08D6B83-995C-4324-A1E3-3A3780FD8CE7}"/>
              </a:ext>
            </a:extLst>
          </p:cNvPr>
          <p:cNvSpPr/>
          <p:nvPr/>
        </p:nvSpPr>
        <p:spPr>
          <a:xfrm>
            <a:off x="522141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B6848A0-0C1E-4803-9A5B-45C0D518CD08}"/>
              </a:ext>
            </a:extLst>
          </p:cNvPr>
          <p:cNvSpPr/>
          <p:nvPr/>
        </p:nvSpPr>
        <p:spPr>
          <a:xfrm>
            <a:off x="596458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E47C42-9653-40BC-8258-F321387C1E57}"/>
              </a:ext>
            </a:extLst>
          </p:cNvPr>
          <p:cNvSpPr/>
          <p:nvPr/>
        </p:nvSpPr>
        <p:spPr>
          <a:xfrm>
            <a:off x="6524871" y="375670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B36C0B-9C64-449F-9668-9EE88CAB1393}"/>
              </a:ext>
            </a:extLst>
          </p:cNvPr>
          <p:cNvSpPr/>
          <p:nvPr/>
        </p:nvSpPr>
        <p:spPr>
          <a:xfrm>
            <a:off x="6904597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952FFF-1ACE-49B4-B64D-FDCA4FEFD485}"/>
              </a:ext>
            </a:extLst>
          </p:cNvPr>
          <p:cNvSpPr/>
          <p:nvPr/>
        </p:nvSpPr>
        <p:spPr>
          <a:xfrm>
            <a:off x="7632606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/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/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/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CB415-3B01-4CF3-9B8F-47646309003A}"/>
              </a:ext>
            </a:extLst>
          </p:cNvPr>
          <p:cNvCxnSpPr>
            <a:cxnSpLocks/>
            <a:stCxn id="43" idx="3"/>
            <a:endCxn id="24" idx="2"/>
          </p:cNvCxnSpPr>
          <p:nvPr/>
        </p:nvCxnSpPr>
        <p:spPr>
          <a:xfrm flipV="1">
            <a:off x="5142930" y="2180428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B7AF7A-9D21-4108-AD45-CE5C36916891}"/>
              </a:ext>
            </a:extLst>
          </p:cNvPr>
          <p:cNvSpPr/>
          <p:nvPr/>
        </p:nvSpPr>
        <p:spPr>
          <a:xfrm>
            <a:off x="4856845" y="2343422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8C30B-B3D1-45A4-A0EF-731E56EEB9E6}"/>
              </a:ext>
            </a:extLst>
          </p:cNvPr>
          <p:cNvSpPr txBox="1"/>
          <p:nvPr/>
        </p:nvSpPr>
        <p:spPr>
          <a:xfrm>
            <a:off x="470543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00CB11-8F85-48DD-ACD6-FA70D569DF70}"/>
              </a:ext>
            </a:extLst>
          </p:cNvPr>
          <p:cNvCxnSpPr>
            <a:cxnSpLocks/>
          </p:cNvCxnSpPr>
          <p:nvPr/>
        </p:nvCxnSpPr>
        <p:spPr>
          <a:xfrm flipH="1" flipV="1">
            <a:off x="5437930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수동 연산 45">
            <a:extLst>
              <a:ext uri="{FF2B5EF4-FFF2-40B4-BE49-F238E27FC236}">
                <a16:creationId xmlns:a16="http://schemas.microsoft.com/office/drawing/2014/main" id="{6D434B4E-22E2-4E53-8F83-AEA1FE88D302}"/>
              </a:ext>
            </a:extLst>
          </p:cNvPr>
          <p:cNvSpPr/>
          <p:nvPr/>
        </p:nvSpPr>
        <p:spPr>
          <a:xfrm rot="10800000">
            <a:off x="4178238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EDECC-0BE0-4622-9BD5-45300875AAA4}"/>
              </a:ext>
            </a:extLst>
          </p:cNvPr>
          <p:cNvSpPr txBox="1"/>
          <p:nvPr/>
        </p:nvSpPr>
        <p:spPr>
          <a:xfrm>
            <a:off x="4330522" y="177668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7A023-3217-4A68-B31C-0AF5CAD404FA}"/>
              </a:ext>
            </a:extLst>
          </p:cNvPr>
          <p:cNvSpPr txBox="1"/>
          <p:nvPr/>
        </p:nvSpPr>
        <p:spPr>
          <a:xfrm>
            <a:off x="4027804" y="59559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57E305-85ED-481A-A471-63CE7C948723}"/>
              </a:ext>
            </a:extLst>
          </p:cNvPr>
          <p:cNvSpPr txBox="1"/>
          <p:nvPr/>
        </p:nvSpPr>
        <p:spPr>
          <a:xfrm>
            <a:off x="4006110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756355-73C6-4DFA-BF4A-CBF9D488EEA2}"/>
              </a:ext>
            </a:extLst>
          </p:cNvPr>
          <p:cNvSpPr txBox="1"/>
          <p:nvPr/>
        </p:nvSpPr>
        <p:spPr>
          <a:xfrm>
            <a:off x="3457924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84B788-0191-49D8-86C1-5D5372D87129}"/>
              </a:ext>
            </a:extLst>
          </p:cNvPr>
          <p:cNvSpPr txBox="1"/>
          <p:nvPr/>
        </p:nvSpPr>
        <p:spPr>
          <a:xfrm>
            <a:off x="3457924" y="230107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66AC-DC18-45AF-802A-55891FE4526B}"/>
              </a:ext>
            </a:extLst>
          </p:cNvPr>
          <p:cNvSpPr txBox="1"/>
          <p:nvPr/>
        </p:nvSpPr>
        <p:spPr>
          <a:xfrm>
            <a:off x="3457924" y="117114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D970B-FFBF-4F64-8877-99AE66D0107B}"/>
              </a:ext>
            </a:extLst>
          </p:cNvPr>
          <p:cNvSpPr txBox="1"/>
          <p:nvPr/>
        </p:nvSpPr>
        <p:spPr>
          <a:xfrm>
            <a:off x="8130139" y="595590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77271-E5A8-4BE9-8C3B-E034F2656CFC}"/>
              </a:ext>
            </a:extLst>
          </p:cNvPr>
          <p:cNvSpPr txBox="1"/>
          <p:nvPr/>
        </p:nvSpPr>
        <p:spPr>
          <a:xfrm>
            <a:off x="8383557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3A795-F0A5-415A-BA75-EFE373FDBA83}"/>
              </a:ext>
            </a:extLst>
          </p:cNvPr>
          <p:cNvSpPr txBox="1"/>
          <p:nvPr/>
        </p:nvSpPr>
        <p:spPr>
          <a:xfrm>
            <a:off x="7835371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48963-9DE4-451C-8479-DAF93685AD65}"/>
              </a:ext>
            </a:extLst>
          </p:cNvPr>
          <p:cNvSpPr txBox="1"/>
          <p:nvPr/>
        </p:nvSpPr>
        <p:spPr>
          <a:xfrm>
            <a:off x="3457924" y="342957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42EC24E-2C93-4396-9937-46370F18F7C8}"/>
              </a:ext>
            </a:extLst>
          </p:cNvPr>
          <p:cNvSpPr/>
          <p:nvPr/>
        </p:nvSpPr>
        <p:spPr>
          <a:xfrm>
            <a:off x="6524871" y="2329954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DEB16A-39BA-462D-B91E-F407F374DC11}"/>
              </a:ext>
            </a:extLst>
          </p:cNvPr>
          <p:cNvCxnSpPr>
            <a:cxnSpLocks/>
            <a:stCxn id="57" idx="0"/>
            <a:endCxn id="24" idx="2"/>
          </p:cNvCxnSpPr>
          <p:nvPr/>
        </p:nvCxnSpPr>
        <p:spPr>
          <a:xfrm flipH="1" flipV="1">
            <a:off x="5553756" y="2180428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DDB2C8-7824-440C-A349-C56376062026}"/>
              </a:ext>
            </a:extLst>
          </p:cNvPr>
          <p:cNvCxnSpPr>
            <a:cxnSpLocks/>
          </p:cNvCxnSpPr>
          <p:nvPr/>
        </p:nvCxnSpPr>
        <p:spPr>
          <a:xfrm flipH="1" flipV="1">
            <a:off x="5670414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D8FDF-CFB9-4140-BEBA-BA3FED5C2CD2}"/>
              </a:ext>
            </a:extLst>
          </p:cNvPr>
          <p:cNvSpPr txBox="1"/>
          <p:nvPr/>
        </p:nvSpPr>
        <p:spPr>
          <a:xfrm>
            <a:off x="550887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65CD40-0FCA-4866-9207-66BA6AA68939}"/>
              </a:ext>
            </a:extLst>
          </p:cNvPr>
          <p:cNvSpPr/>
          <p:nvPr/>
        </p:nvSpPr>
        <p:spPr>
          <a:xfrm>
            <a:off x="5081581" y="4087525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2D8D53-787F-4645-AADC-01C4D4130A3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625850" y="4751018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16EAF9-06D7-45D3-80A9-580173D779D9}"/>
              </a:ext>
            </a:extLst>
          </p:cNvPr>
          <p:cNvCxnSpPr>
            <a:cxnSpLocks/>
          </p:cNvCxnSpPr>
          <p:nvPr/>
        </p:nvCxnSpPr>
        <p:spPr>
          <a:xfrm flipV="1">
            <a:off x="5750097" y="4837819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2181FE-58C0-48CE-BF73-16B48BB17190}"/>
              </a:ext>
            </a:extLst>
          </p:cNvPr>
          <p:cNvCxnSpPr>
            <a:cxnSpLocks/>
          </p:cNvCxnSpPr>
          <p:nvPr/>
        </p:nvCxnSpPr>
        <p:spPr>
          <a:xfrm flipH="1" flipV="1">
            <a:off x="7272182" y="4844089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CA3CE14-57C3-4635-B243-07BC51FF3329}"/>
              </a:ext>
            </a:extLst>
          </p:cNvPr>
          <p:cNvSpPr txBox="1"/>
          <p:nvPr/>
        </p:nvSpPr>
        <p:spPr>
          <a:xfrm>
            <a:off x="6409108" y="481808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3A2CC6-6CF1-4FEF-BCBD-F95E20290BD7}"/>
              </a:ext>
            </a:extLst>
          </p:cNvPr>
          <p:cNvSpPr/>
          <p:nvPr/>
        </p:nvSpPr>
        <p:spPr>
          <a:xfrm>
            <a:off x="8539805" y="2942371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C9AE3-3817-462B-BCD3-13B4FBB6B0B9}"/>
              </a:ext>
            </a:extLst>
          </p:cNvPr>
          <p:cNvSpPr txBox="1"/>
          <p:nvPr/>
        </p:nvSpPr>
        <p:spPr>
          <a:xfrm>
            <a:off x="8886739" y="3030742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CC2A33-0229-444C-B804-136C43362BB9}"/>
              </a:ext>
            </a:extLst>
          </p:cNvPr>
          <p:cNvSpPr/>
          <p:nvPr/>
        </p:nvSpPr>
        <p:spPr>
          <a:xfrm>
            <a:off x="8539805" y="231114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1DE880-860D-4360-9E2D-C223574F5A3E}"/>
              </a:ext>
            </a:extLst>
          </p:cNvPr>
          <p:cNvSpPr txBox="1"/>
          <p:nvPr/>
        </p:nvSpPr>
        <p:spPr>
          <a:xfrm>
            <a:off x="8886739" y="23636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B2AE8A-685B-4E4C-A54E-803E7E12E496}"/>
              </a:ext>
            </a:extLst>
          </p:cNvPr>
          <p:cNvSpPr/>
          <p:nvPr/>
        </p:nvSpPr>
        <p:spPr>
          <a:xfrm>
            <a:off x="8539805" y="166787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7D5A6A-2C61-42BF-9FE1-BA4A5E44431D}"/>
              </a:ext>
            </a:extLst>
          </p:cNvPr>
          <p:cNvSpPr txBox="1"/>
          <p:nvPr/>
        </p:nvSpPr>
        <p:spPr>
          <a:xfrm>
            <a:off x="8833970" y="174155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013782-441C-4188-B2ED-E9A95F871E74}"/>
              </a:ext>
            </a:extLst>
          </p:cNvPr>
          <p:cNvSpPr/>
          <p:nvPr/>
        </p:nvSpPr>
        <p:spPr>
          <a:xfrm>
            <a:off x="260595" y="3245972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A11A5F-CF35-4C22-9730-8E3797FF544E}"/>
              </a:ext>
            </a:extLst>
          </p:cNvPr>
          <p:cNvSpPr txBox="1"/>
          <p:nvPr/>
        </p:nvSpPr>
        <p:spPr>
          <a:xfrm>
            <a:off x="510785" y="332606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D3FD5D-E437-4E2B-8885-AE50554B99A0}"/>
              </a:ext>
            </a:extLst>
          </p:cNvPr>
          <p:cNvSpPr/>
          <p:nvPr/>
        </p:nvSpPr>
        <p:spPr>
          <a:xfrm>
            <a:off x="253602" y="263522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9EAB3D-956F-4B41-B4C6-6C1DD65FE353}"/>
              </a:ext>
            </a:extLst>
          </p:cNvPr>
          <p:cNvSpPr txBox="1"/>
          <p:nvPr/>
        </p:nvSpPr>
        <p:spPr>
          <a:xfrm>
            <a:off x="503792" y="27153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E23793-C450-4D84-BF2A-93D2047D7D70}"/>
              </a:ext>
            </a:extLst>
          </p:cNvPr>
          <p:cNvSpPr/>
          <p:nvPr/>
        </p:nvSpPr>
        <p:spPr>
          <a:xfrm>
            <a:off x="238424" y="1988830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289077-5678-441A-9DD8-12CA6FCD98E9}"/>
              </a:ext>
            </a:extLst>
          </p:cNvPr>
          <p:cNvSpPr txBox="1"/>
          <p:nvPr/>
        </p:nvSpPr>
        <p:spPr>
          <a:xfrm>
            <a:off x="488614" y="2068918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FDA850-2A14-46B5-A7F5-9540759956C0}"/>
              </a:ext>
            </a:extLst>
          </p:cNvPr>
          <p:cNvSpPr txBox="1"/>
          <p:nvPr/>
        </p:nvSpPr>
        <p:spPr>
          <a:xfrm>
            <a:off x="4610375" y="4194495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E69D-8B23-4663-93F5-BE0BCD883364}"/>
              </a:ext>
            </a:extLst>
          </p:cNvPr>
          <p:cNvSpPr txBox="1"/>
          <p:nvPr/>
        </p:nvSpPr>
        <p:spPr>
          <a:xfrm>
            <a:off x="7830364" y="4142442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EFE9B579-7150-43A9-8189-E55E44D88FE8}"/>
              </a:ext>
            </a:extLst>
          </p:cNvPr>
          <p:cNvSpPr/>
          <p:nvPr/>
        </p:nvSpPr>
        <p:spPr>
          <a:xfrm rot="10800000">
            <a:off x="4884195" y="521449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순서도: 수동 연산 15">
            <a:extLst>
              <a:ext uri="{FF2B5EF4-FFF2-40B4-BE49-F238E27FC236}">
                <a16:creationId xmlns:a16="http://schemas.microsoft.com/office/drawing/2014/main" id="{8B0BFDD9-1555-447D-A545-EAD6A51DAA8B}"/>
              </a:ext>
            </a:extLst>
          </p:cNvPr>
          <p:cNvSpPr/>
          <p:nvPr/>
        </p:nvSpPr>
        <p:spPr>
          <a:xfrm rot="10800000">
            <a:off x="6552221" y="5214498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0E27C-D5F1-40EB-84CC-6E6CD085BC0C}"/>
              </a:ext>
            </a:extLst>
          </p:cNvPr>
          <p:cNvSpPr/>
          <p:nvPr/>
        </p:nvSpPr>
        <p:spPr>
          <a:xfrm>
            <a:off x="5061157" y="2138103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7E467534-F190-4B6E-A038-8C3DBE246496}"/>
              </a:ext>
            </a:extLst>
          </p:cNvPr>
          <p:cNvSpPr/>
          <p:nvPr/>
        </p:nvSpPr>
        <p:spPr>
          <a:xfrm>
            <a:off x="4864491" y="1228175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DEC8C48B-C3EA-4E9C-87AD-83758B0C1E42}"/>
              </a:ext>
            </a:extLst>
          </p:cNvPr>
          <p:cNvSpPr txBox="1"/>
          <p:nvPr/>
        </p:nvSpPr>
        <p:spPr>
          <a:xfrm>
            <a:off x="4962674" y="5959224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0D70DE04-3AB7-4BC8-AEB2-678A34D45DC1}"/>
              </a:ext>
            </a:extLst>
          </p:cNvPr>
          <p:cNvSpPr txBox="1"/>
          <p:nvPr/>
        </p:nvSpPr>
        <p:spPr>
          <a:xfrm>
            <a:off x="6493519" y="5959224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CFB5A0-82A0-411D-A887-2E01354D05D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627363" y="6097724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76893EE3-AC3F-44CA-885B-FBA849EE5A1B}"/>
              </a:ext>
            </a:extLst>
          </p:cNvPr>
          <p:cNvSpPr txBox="1"/>
          <p:nvPr/>
        </p:nvSpPr>
        <p:spPr>
          <a:xfrm>
            <a:off x="5705845" y="6120682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1B1579-5403-4EC1-B974-5FBED9025D8E}"/>
              </a:ext>
            </a:extLst>
          </p:cNvPr>
          <p:cNvCxnSpPr>
            <a:stCxn id="19" idx="0"/>
            <a:endCxn id="15" idx="0"/>
          </p:cNvCxnSpPr>
          <p:nvPr/>
        </p:nvCxnSpPr>
        <p:spPr>
          <a:xfrm flipV="1">
            <a:off x="5295019" y="571828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4E9A1A-DA9D-4848-ABA1-4B278F9544CE}"/>
              </a:ext>
            </a:extLst>
          </p:cNvPr>
          <p:cNvCxnSpPr/>
          <p:nvPr/>
        </p:nvCxnSpPr>
        <p:spPr>
          <a:xfrm flipV="1">
            <a:off x="6974311" y="571828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0B61D2-5011-49D1-807B-BFF9D56495D7}"/>
              </a:ext>
            </a:extLst>
          </p:cNvPr>
          <p:cNvSpPr/>
          <p:nvPr/>
        </p:nvSpPr>
        <p:spPr>
          <a:xfrm>
            <a:off x="5037260" y="357157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8CB7D6-3CD7-4BDE-A45E-64DBCC9B659C}"/>
              </a:ext>
            </a:extLst>
          </p:cNvPr>
          <p:cNvSpPr/>
          <p:nvPr/>
        </p:nvSpPr>
        <p:spPr>
          <a:xfrm>
            <a:off x="5429818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31FD6B0C-01C7-4A5C-B81B-7E78B1D47BCA}"/>
                  </a:ext>
                </a:extLst>
              </p:cNvPr>
              <p:cNvSpPr txBox="1"/>
              <p:nvPr/>
            </p:nvSpPr>
            <p:spPr>
              <a:xfrm>
                <a:off x="6338693" y="348686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31FD6B0C-01C7-4A5C-B81B-7E78B1D4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93" y="348686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F7395C4-1BF5-49F6-800E-FA1EA2C2F1C0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V="1">
            <a:off x="5227093" y="1731961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2">
            <a:extLst>
              <a:ext uri="{FF2B5EF4-FFF2-40B4-BE49-F238E27FC236}">
                <a16:creationId xmlns:a16="http://schemas.microsoft.com/office/drawing/2014/main" id="{4D6EF80E-27A5-4450-B5DD-2BC93D3D4C30}"/>
              </a:ext>
            </a:extLst>
          </p:cNvPr>
          <p:cNvSpPr txBox="1"/>
          <p:nvPr/>
        </p:nvSpPr>
        <p:spPr>
          <a:xfrm>
            <a:off x="4805788" y="589167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19E571-D814-4AC0-9059-20213E93E9A7}"/>
              </a:ext>
            </a:extLst>
          </p:cNvPr>
          <p:cNvCxnSpPr>
            <a:cxnSpLocks/>
            <a:stCxn id="18" idx="0"/>
            <a:endCxn id="29" idx="2"/>
          </p:cNvCxnSpPr>
          <p:nvPr/>
        </p:nvCxnSpPr>
        <p:spPr>
          <a:xfrm flipH="1" flipV="1">
            <a:off x="5275314" y="1050832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3BBE7211-0AA7-4DC5-A2E5-AD73410AFA11}"/>
              </a:ext>
            </a:extLst>
          </p:cNvPr>
          <p:cNvSpPr/>
          <p:nvPr/>
        </p:nvSpPr>
        <p:spPr>
          <a:xfrm rot="10800000">
            <a:off x="3899798" y="1228175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7B65C932-5D98-4C1B-BCCE-B248D90FE194}"/>
              </a:ext>
            </a:extLst>
          </p:cNvPr>
          <p:cNvSpPr txBox="1"/>
          <p:nvPr/>
        </p:nvSpPr>
        <p:spPr>
          <a:xfrm>
            <a:off x="4052082" y="1328222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2589A646-2512-4D5B-A063-FA3656C4600F}"/>
              </a:ext>
            </a:extLst>
          </p:cNvPr>
          <p:cNvSpPr txBox="1"/>
          <p:nvPr/>
        </p:nvSpPr>
        <p:spPr>
          <a:xfrm>
            <a:off x="3783639" y="5982572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08EDF0B9-3DEC-4504-BCC8-FB0B343C5E00}"/>
              </a:ext>
            </a:extLst>
          </p:cNvPr>
          <p:cNvSpPr txBox="1"/>
          <p:nvPr/>
        </p:nvSpPr>
        <p:spPr>
          <a:xfrm>
            <a:off x="3285852" y="348959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3C641F35-2349-4A37-AA88-45E109955215}"/>
              </a:ext>
            </a:extLst>
          </p:cNvPr>
          <p:cNvSpPr txBox="1"/>
          <p:nvPr/>
        </p:nvSpPr>
        <p:spPr>
          <a:xfrm>
            <a:off x="3179484" y="185260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E3F7865D-425B-4F5A-9EB8-B35BAA4C9F52}"/>
              </a:ext>
            </a:extLst>
          </p:cNvPr>
          <p:cNvSpPr txBox="1"/>
          <p:nvPr/>
        </p:nvSpPr>
        <p:spPr>
          <a:xfrm>
            <a:off x="3179484" y="72267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0E96B3-E6E2-49C8-823B-DEE44AA2845D}"/>
              </a:ext>
            </a:extLst>
          </p:cNvPr>
          <p:cNvSpPr/>
          <p:nvPr/>
        </p:nvSpPr>
        <p:spPr>
          <a:xfrm>
            <a:off x="5804446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70D7A4-31F5-459D-B0C8-7E7BBF428288}"/>
              </a:ext>
            </a:extLst>
          </p:cNvPr>
          <p:cNvSpPr/>
          <p:nvPr/>
        </p:nvSpPr>
        <p:spPr>
          <a:xfrm>
            <a:off x="6819124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EBD1E3C-A638-4F5D-A2BD-D3E54DD801AD}"/>
              </a:ext>
            </a:extLst>
          </p:cNvPr>
          <p:cNvSpPr/>
          <p:nvPr/>
        </p:nvSpPr>
        <p:spPr>
          <a:xfrm>
            <a:off x="5084050" y="1854959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32CB803-C735-42F4-A720-17202C2DE0C6}"/>
              </a:ext>
            </a:extLst>
          </p:cNvPr>
          <p:cNvSpPr txBox="1"/>
          <p:nvPr/>
        </p:nvSpPr>
        <p:spPr>
          <a:xfrm>
            <a:off x="7659955" y="5943723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0949AEDA-F87D-44E4-9D3B-8112DA0EC56C}"/>
              </a:ext>
            </a:extLst>
          </p:cNvPr>
          <p:cNvSpPr txBox="1"/>
          <p:nvPr/>
        </p:nvSpPr>
        <p:spPr>
          <a:xfrm>
            <a:off x="6477838" y="487486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99AD413-43C9-402B-8707-0179362EF73D}"/>
              </a:ext>
            </a:extLst>
          </p:cNvPr>
          <p:cNvSpPr/>
          <p:nvPr/>
        </p:nvSpPr>
        <p:spPr>
          <a:xfrm>
            <a:off x="5486229" y="1854959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636BAC-FEA0-475D-A348-5422B303D4F0}"/>
              </a:ext>
            </a:extLst>
          </p:cNvPr>
          <p:cNvSpPr txBox="1"/>
          <p:nvPr/>
        </p:nvSpPr>
        <p:spPr>
          <a:xfrm>
            <a:off x="4806876" y="487486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B3E99-9D9C-47FE-BEAC-AD2BA6368181}"/>
              </a:ext>
            </a:extLst>
          </p:cNvPr>
          <p:cNvSpPr/>
          <p:nvPr/>
        </p:nvSpPr>
        <p:spPr>
          <a:xfrm>
            <a:off x="5701315" y="3858991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BA2AF9-6D2B-46F2-AEA4-91F43C536736}"/>
              </a:ext>
            </a:extLst>
          </p:cNvPr>
          <p:cNvSpPr/>
          <p:nvPr/>
        </p:nvSpPr>
        <p:spPr>
          <a:xfrm>
            <a:off x="5061157" y="2574147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468E48-35E5-4B61-BA1C-2D4D56D6D4D6}"/>
              </a:ext>
            </a:extLst>
          </p:cNvPr>
          <p:cNvSpPr/>
          <p:nvPr/>
        </p:nvSpPr>
        <p:spPr>
          <a:xfrm>
            <a:off x="5061157" y="3023179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239658-DCE2-4828-B73B-9798932BFA06}"/>
              </a:ext>
            </a:extLst>
          </p:cNvPr>
          <p:cNvSpPr/>
          <p:nvPr/>
        </p:nvSpPr>
        <p:spPr>
          <a:xfrm>
            <a:off x="6617616" y="3849196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41AFEE-5528-4370-A624-B4EC564EDDE7}"/>
              </a:ext>
            </a:extLst>
          </p:cNvPr>
          <p:cNvSpPr/>
          <p:nvPr/>
        </p:nvSpPr>
        <p:spPr>
          <a:xfrm>
            <a:off x="4824362" y="3831689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1E1275D-F02A-48B0-B0D9-99CA189C946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702909" y="4601312"/>
            <a:ext cx="244579" cy="4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D35BB4-3CFE-4DD7-86B5-0CAC6BED48A8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244514" y="4624269"/>
            <a:ext cx="233324" cy="38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C948B2A-9CC7-4CAF-993F-EF31130CDB32}"/>
              </a:ext>
            </a:extLst>
          </p:cNvPr>
          <p:cNvSpPr txBox="1"/>
          <p:nvPr/>
        </p:nvSpPr>
        <p:spPr>
          <a:xfrm>
            <a:off x="5781609" y="4339702"/>
            <a:ext cx="1674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concat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25A5D-14DB-42EF-A84C-9096902ECA41}"/>
              </a:ext>
            </a:extLst>
          </p:cNvPr>
          <p:cNvSpPr txBox="1"/>
          <p:nvPr/>
        </p:nvSpPr>
        <p:spPr>
          <a:xfrm>
            <a:off x="360727" y="494950"/>
            <a:ext cx="25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실험</a:t>
            </a:r>
          </a:p>
        </p:txBody>
      </p:sp>
    </p:spTree>
    <p:extLst>
      <p:ext uri="{BB962C8B-B14F-4D97-AF65-F5344CB8AC3E}">
        <p14:creationId xmlns:p14="http://schemas.microsoft.com/office/powerpoint/2010/main" val="149957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06009" y="4741905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140903" y="4863545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06009" y="349190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140903" y="361354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20636" y="235006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155530" y="247170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6178E-C522-4445-8B51-7EA58E1E58EE}"/>
              </a:ext>
            </a:extLst>
          </p:cNvPr>
          <p:cNvSpPr/>
          <p:nvPr/>
        </p:nvSpPr>
        <p:spPr>
          <a:xfrm rot="19103043">
            <a:off x="1509002" y="4272500"/>
            <a:ext cx="1181742" cy="2583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561DC4-1A0C-4C57-BA9D-DB23F38F8ECA}"/>
              </a:ext>
            </a:extLst>
          </p:cNvPr>
          <p:cNvSpPr/>
          <p:nvPr/>
        </p:nvSpPr>
        <p:spPr>
          <a:xfrm rot="20100016">
            <a:off x="1813982" y="4355432"/>
            <a:ext cx="1753464" cy="21045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BD266F-2EB9-494B-A88A-458B377A5C80}"/>
              </a:ext>
            </a:extLst>
          </p:cNvPr>
          <p:cNvSpPr/>
          <p:nvPr/>
        </p:nvSpPr>
        <p:spPr>
          <a:xfrm rot="19103043">
            <a:off x="1406746" y="3058480"/>
            <a:ext cx="1097401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FEE74BD-F8EF-407E-9480-BF33A809D05C}"/>
              </a:ext>
            </a:extLst>
          </p:cNvPr>
          <p:cNvSpPr/>
          <p:nvPr/>
        </p:nvSpPr>
        <p:spPr>
          <a:xfrm rot="20100016">
            <a:off x="1727657" y="3137728"/>
            <a:ext cx="1842606" cy="2476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375149" y="3406427"/>
            <a:ext cx="68168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s+f</a:t>
            </a:r>
            <a:r>
              <a:rPr lang="ko-KR" altLang="en-US" sz="1600" dirty="0"/>
              <a:t>의 정보가 유용하다는 것을 실험을 통해 알고 있기 때문에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 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s+f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추가하면 </a:t>
            </a:r>
            <a:r>
              <a:rPr lang="en-US" altLang="ko-KR" sz="1600" dirty="0"/>
              <a:t>s</a:t>
            </a:r>
            <a:r>
              <a:rPr lang="ko-KR" altLang="en-US" sz="1600" dirty="0"/>
              <a:t>가 좀 더 유용한 정보가 될 것이다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0D31F-2E3A-494D-B0A2-5C1B6E8ADD83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01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1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0.9347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7CCD9-5221-4793-9D5E-733263C5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33" y="2526257"/>
            <a:ext cx="51149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73386" y="42895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208280" y="44111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73386" y="303952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208280" y="316116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(f)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88013" y="189768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222907" y="201932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6178E-C522-4445-8B51-7EA58E1E58EE}"/>
              </a:ext>
            </a:extLst>
          </p:cNvPr>
          <p:cNvSpPr/>
          <p:nvPr/>
        </p:nvSpPr>
        <p:spPr>
          <a:xfrm rot="19103043">
            <a:off x="1576379" y="3820113"/>
            <a:ext cx="1181742" cy="2583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561DC4-1A0C-4C57-BA9D-DB23F38F8ECA}"/>
              </a:ext>
            </a:extLst>
          </p:cNvPr>
          <p:cNvSpPr/>
          <p:nvPr/>
        </p:nvSpPr>
        <p:spPr>
          <a:xfrm rot="20100016">
            <a:off x="1881359" y="3903045"/>
            <a:ext cx="1753464" cy="21045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BD266F-2EB9-494B-A88A-458B377A5C80}"/>
              </a:ext>
            </a:extLst>
          </p:cNvPr>
          <p:cNvSpPr/>
          <p:nvPr/>
        </p:nvSpPr>
        <p:spPr>
          <a:xfrm rot="19103043">
            <a:off x="1474123" y="2606093"/>
            <a:ext cx="1097401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FEE74BD-F8EF-407E-9480-BF33A809D05C}"/>
              </a:ext>
            </a:extLst>
          </p:cNvPr>
          <p:cNvSpPr/>
          <p:nvPr/>
        </p:nvSpPr>
        <p:spPr>
          <a:xfrm rot="20100016">
            <a:off x="1795034" y="2685341"/>
            <a:ext cx="1842606" cy="2476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094369" y="2275943"/>
            <a:ext cx="681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ko-KR" altLang="en-US" dirty="0"/>
              <a:t>뿐만 아니라 </a:t>
            </a:r>
            <a:r>
              <a:rPr lang="en-US" altLang="ko-KR" dirty="0"/>
              <a:t>f</a:t>
            </a:r>
            <a:r>
              <a:rPr lang="ko-KR" altLang="en-US" dirty="0"/>
              <a:t>에도 </a:t>
            </a:r>
            <a:r>
              <a:rPr lang="en-US" altLang="ko-KR" dirty="0" err="1"/>
              <a:t>s+f</a:t>
            </a:r>
            <a:r>
              <a:rPr lang="en-US" altLang="ko-KR" dirty="0"/>
              <a:t> </a:t>
            </a:r>
            <a:r>
              <a:rPr lang="ko-KR" altLang="en-US" dirty="0"/>
              <a:t>정보를 섞어주고</a:t>
            </a:r>
            <a:endParaRPr lang="en-US" altLang="ko-KR" dirty="0"/>
          </a:p>
          <a:p>
            <a:r>
              <a:rPr lang="ko-KR" altLang="en-US" dirty="0"/>
              <a:t>그 결과를 마지막에 </a:t>
            </a:r>
            <a:r>
              <a:rPr lang="en-US" altLang="ko-KR" dirty="0"/>
              <a:t>self-attention</a:t>
            </a:r>
            <a:r>
              <a:rPr lang="ko-KR" altLang="en-US" dirty="0"/>
              <a:t>하면 </a:t>
            </a:r>
            <a:endParaRPr lang="en-US" altLang="ko-KR" dirty="0"/>
          </a:p>
          <a:p>
            <a:r>
              <a:rPr lang="en-US" altLang="ko-KR" dirty="0"/>
              <a:t>S ,f, </a:t>
            </a:r>
            <a:r>
              <a:rPr lang="en-US" altLang="ko-KR" dirty="0" err="1"/>
              <a:t>s+f</a:t>
            </a:r>
            <a:r>
              <a:rPr lang="ko-KR" altLang="en-US" dirty="0"/>
              <a:t>의 유용한 정보가 잘 섞일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A3AEDD-CE24-4487-8E33-250C94E2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9" y="5765347"/>
            <a:ext cx="7696200" cy="581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80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D8EAE-FDAA-432F-8ABA-E8098834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1" y="2293209"/>
            <a:ext cx="4924425" cy="82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0.9428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</p:spTree>
    <p:extLst>
      <p:ext uri="{BB962C8B-B14F-4D97-AF65-F5344CB8AC3E}">
        <p14:creationId xmlns:p14="http://schemas.microsoft.com/office/powerpoint/2010/main" val="2837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73386" y="42895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208280" y="44111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K(s)       V(s)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73386" y="303952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208280" y="316116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K(f)       V(f)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88013" y="189768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222907" y="201932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BD266F-2EB9-494B-A88A-458B377A5C80}"/>
              </a:ext>
            </a:extLst>
          </p:cNvPr>
          <p:cNvSpPr/>
          <p:nvPr/>
        </p:nvSpPr>
        <p:spPr>
          <a:xfrm rot="19103043">
            <a:off x="1474123" y="2606093"/>
            <a:ext cx="1097401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FEE74BD-F8EF-407E-9480-BF33A809D05C}"/>
              </a:ext>
            </a:extLst>
          </p:cNvPr>
          <p:cNvSpPr/>
          <p:nvPr/>
        </p:nvSpPr>
        <p:spPr>
          <a:xfrm rot="20100016">
            <a:off x="1795034" y="2685341"/>
            <a:ext cx="1842606" cy="2476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148912" y="1921108"/>
            <a:ext cx="681685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가설</a:t>
            </a:r>
            <a:r>
              <a:rPr lang="en-US" altLang="ko-KR" sz="1400" dirty="0"/>
              <a:t>: Key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s+f</a:t>
            </a:r>
            <a:r>
              <a:rPr lang="ko-KR" altLang="en-US" sz="1400" dirty="0"/>
              <a:t>로 고정하고 </a:t>
            </a:r>
            <a:r>
              <a:rPr lang="en-US" altLang="ko-KR" sz="1400" dirty="0" err="1"/>
              <a:t>s,f</a:t>
            </a:r>
            <a:r>
              <a:rPr lang="ko-KR" altLang="en-US" sz="1400" dirty="0"/>
              <a:t>의 정보를 </a:t>
            </a:r>
            <a:r>
              <a:rPr lang="en-US" altLang="ko-KR" sz="1400" dirty="0" err="1"/>
              <a:t>k,v</a:t>
            </a:r>
            <a:r>
              <a:rPr lang="ko-KR" altLang="en-US" sz="1400" dirty="0"/>
              <a:t>로 섞어주면 </a:t>
            </a:r>
            <a:r>
              <a:rPr lang="en-US" altLang="ko-KR" sz="1400" dirty="0" err="1"/>
              <a:t>s+f</a:t>
            </a:r>
            <a:r>
              <a:rPr lang="ko-KR" altLang="en-US" sz="1400" dirty="0"/>
              <a:t>에 </a:t>
            </a:r>
            <a:r>
              <a:rPr lang="en-US" altLang="ko-KR" sz="1400" dirty="0"/>
              <a:t>s</a:t>
            </a:r>
            <a:r>
              <a:rPr lang="ko-KR" altLang="en-US" sz="1400" dirty="0"/>
              <a:t>와 </a:t>
            </a:r>
            <a:r>
              <a:rPr lang="en-US" altLang="ko-KR" sz="1400" dirty="0"/>
              <a:t>f</a:t>
            </a:r>
            <a:r>
              <a:rPr lang="ko-KR" altLang="en-US" sz="1400" dirty="0"/>
              <a:t>정보가 적절히 더해져 </a:t>
            </a:r>
            <a:r>
              <a:rPr lang="en-US" altLang="ko-KR" sz="1400" dirty="0"/>
              <a:t>feature fusion</a:t>
            </a:r>
            <a:r>
              <a:rPr lang="ko-KR" altLang="en-US" sz="1400" dirty="0"/>
              <a:t>에 도움이 될 것이다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s+f</a:t>
            </a:r>
            <a:r>
              <a:rPr lang="ko-KR" altLang="en-US" dirty="0"/>
              <a:t>에 </a:t>
            </a:r>
            <a:r>
              <a:rPr lang="en-US" altLang="ko-KR" dirty="0"/>
              <a:t>s</a:t>
            </a:r>
            <a:r>
              <a:rPr lang="ko-KR" altLang="en-US" dirty="0"/>
              <a:t>정보추가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s+f</a:t>
            </a:r>
            <a:r>
              <a:rPr lang="ko-KR" altLang="en-US" dirty="0"/>
              <a:t>에 </a:t>
            </a:r>
            <a:r>
              <a:rPr lang="en-US" altLang="ko-KR" dirty="0"/>
              <a:t>s </a:t>
            </a:r>
            <a:r>
              <a:rPr lang="ko-KR" altLang="en-US" dirty="0"/>
              <a:t>정보 추가 한 데다가 </a:t>
            </a:r>
            <a:r>
              <a:rPr lang="en-US" altLang="ko-KR" dirty="0"/>
              <a:t>f </a:t>
            </a:r>
            <a:r>
              <a:rPr lang="ko-KR" altLang="en-US" dirty="0"/>
              <a:t>정보도 추가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s+f</a:t>
            </a:r>
            <a:r>
              <a:rPr lang="en-US" altLang="ko-KR" dirty="0"/>
              <a:t>, s, f</a:t>
            </a:r>
            <a:r>
              <a:rPr lang="ko-KR" altLang="en-US" dirty="0"/>
              <a:t>정보가 모두 추가된 결과를 </a:t>
            </a:r>
            <a:r>
              <a:rPr lang="en-US" altLang="ko-KR" dirty="0"/>
              <a:t>self-attention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3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70170D-1A8C-4537-BACA-A0B3129E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" y="5698672"/>
            <a:ext cx="6991350" cy="6477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A5F163D-7A80-4CF3-A7D3-BB62915EAD99}"/>
              </a:ext>
            </a:extLst>
          </p:cNvPr>
          <p:cNvSpPr/>
          <p:nvPr/>
        </p:nvSpPr>
        <p:spPr>
          <a:xfrm rot="16200000">
            <a:off x="1114325" y="2621202"/>
            <a:ext cx="737030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41F0DB4-A118-4BC0-8D14-B8DB626F00AA}"/>
              </a:ext>
            </a:extLst>
          </p:cNvPr>
          <p:cNvSpPr/>
          <p:nvPr/>
        </p:nvSpPr>
        <p:spPr>
          <a:xfrm rot="16200000">
            <a:off x="1143349" y="3873738"/>
            <a:ext cx="737030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1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3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D8EAE-FDAA-432F-8ABA-E8098834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1" y="2293209"/>
            <a:ext cx="4924425" cy="82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0.9133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</p:spTree>
    <p:extLst>
      <p:ext uri="{BB962C8B-B14F-4D97-AF65-F5344CB8AC3E}">
        <p14:creationId xmlns:p14="http://schemas.microsoft.com/office/powerpoint/2010/main" val="352544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73386" y="42895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208280" y="44111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73386" y="303952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208280" y="316116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88013" y="189768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222907" y="201932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6178E-C522-4445-8B51-7EA58E1E58EE}"/>
              </a:ext>
            </a:extLst>
          </p:cNvPr>
          <p:cNvSpPr/>
          <p:nvPr/>
        </p:nvSpPr>
        <p:spPr>
          <a:xfrm rot="19103043">
            <a:off x="1576379" y="3820113"/>
            <a:ext cx="1181742" cy="2583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561DC4-1A0C-4C57-BA9D-DB23F38F8ECA}"/>
              </a:ext>
            </a:extLst>
          </p:cNvPr>
          <p:cNvSpPr/>
          <p:nvPr/>
        </p:nvSpPr>
        <p:spPr>
          <a:xfrm rot="20100016">
            <a:off x="1881359" y="3903045"/>
            <a:ext cx="1753464" cy="21045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FBD266F-2EB9-494B-A88A-458B377A5C80}"/>
              </a:ext>
            </a:extLst>
          </p:cNvPr>
          <p:cNvSpPr/>
          <p:nvPr/>
        </p:nvSpPr>
        <p:spPr>
          <a:xfrm rot="19103043">
            <a:off x="1474123" y="2606093"/>
            <a:ext cx="1097401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FEE74BD-F8EF-407E-9480-BF33A809D05C}"/>
              </a:ext>
            </a:extLst>
          </p:cNvPr>
          <p:cNvSpPr/>
          <p:nvPr/>
        </p:nvSpPr>
        <p:spPr>
          <a:xfrm rot="20100016">
            <a:off x="1795034" y="2685341"/>
            <a:ext cx="1842606" cy="24763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983602" y="2868561"/>
            <a:ext cx="68168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s+f</a:t>
            </a:r>
            <a:r>
              <a:rPr lang="en-US" altLang="ko-KR" sz="1600" dirty="0"/>
              <a:t> </a:t>
            </a:r>
            <a:r>
              <a:rPr lang="ko-KR" altLang="en-US" sz="1600" dirty="0"/>
              <a:t>정보가 유용하기 때문에 </a:t>
            </a:r>
            <a:r>
              <a:rPr lang="en-US" altLang="ko-KR" sz="1600" dirty="0"/>
              <a:t>s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s+f</a:t>
            </a:r>
            <a:r>
              <a:rPr lang="ko-KR" altLang="en-US" sz="1600" dirty="0"/>
              <a:t>정보를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계속 추가해주면 </a:t>
            </a:r>
            <a:r>
              <a:rPr lang="en-US" altLang="ko-KR" sz="1600" dirty="0"/>
              <a:t>feature fusion</a:t>
            </a:r>
            <a:r>
              <a:rPr lang="ko-KR" altLang="en-US" sz="1600" dirty="0"/>
              <a:t>이 잘 될 것이다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4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73C28D-988F-472B-B134-1A43B4E8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78" y="5791344"/>
            <a:ext cx="71723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871</Words>
  <Application>Microsoft Office PowerPoint</Application>
  <PresentationFormat>와이드스크린</PresentationFormat>
  <Paragraphs>153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20220111 발표자료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해님</dc:creator>
  <cp:lastModifiedBy>이 해님</cp:lastModifiedBy>
  <cp:revision>8</cp:revision>
  <dcterms:created xsi:type="dcterms:W3CDTF">2022-01-10T15:14:22Z</dcterms:created>
  <dcterms:modified xsi:type="dcterms:W3CDTF">2022-01-11T01:44:43Z</dcterms:modified>
</cp:coreProperties>
</file>