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6" r:id="rId6"/>
    <p:sldId id="287" r:id="rId7"/>
    <p:sldId id="262" r:id="rId8"/>
    <p:sldId id="261" r:id="rId9"/>
    <p:sldId id="258" r:id="rId10"/>
    <p:sldId id="269" r:id="rId11"/>
    <p:sldId id="266" r:id="rId12"/>
    <p:sldId id="263" r:id="rId13"/>
    <p:sldId id="265" r:id="rId14"/>
    <p:sldId id="272" r:id="rId15"/>
    <p:sldId id="268" r:id="rId16"/>
    <p:sldId id="271" r:id="rId17"/>
    <p:sldId id="273" r:id="rId18"/>
    <p:sldId id="260" r:id="rId19"/>
    <p:sldId id="264" r:id="rId20"/>
    <p:sldId id="278" r:id="rId21"/>
    <p:sldId id="279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해님" initials="이해" lastIdx="1" clrIdx="0">
    <p:extLst>
      <p:ext uri="{19B8F6BF-5375-455C-9EA6-DF929625EA0E}">
        <p15:presenceInfo xmlns:p15="http://schemas.microsoft.com/office/powerpoint/2012/main" userId="4cfba87b90673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31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8AB3-CB66-4A48-9512-E48BC33E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2FBD9-58CE-4B77-944B-46EC33C4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D357B-FA40-4644-B661-ABDD38C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EA0D-FB91-406F-BF61-8A6E2F66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46DCD-B871-479D-B389-1996E9D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4F47-4587-4594-BB1F-ABDB049C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28BB7-6A65-4003-AD92-F1D887ED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B5E1-9E6C-4200-B258-C8EAEB3A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8FCE6-831E-4182-BB06-691541A2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C0EA8-D112-4999-8C8A-BC46E13E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171530-5AE5-4077-9F3F-7C0D94A6E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1C584-DFC6-4430-89CD-5DE94C5E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5C74E-7C73-4292-88A2-3139690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95C2F-BD98-4410-B39C-316C0DE1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64B41-115A-4FE2-8DCE-785DD3FB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8868C-A6DE-48EE-9AD4-97234744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6C15B-9733-4E7E-8825-DEE27E78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5CE76-0154-472D-A024-FFBCA324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97808-CC09-495B-8095-ED2906E4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5232D-A4F7-4C45-83BC-F1D3E873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B9CD5-5CBE-47B0-AD3E-D27508A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9EA0A-02F4-42B8-95D2-216C42BD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1FCDE-5B8D-423F-A5A6-A6B491C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85151-E52F-439A-91C3-AB32351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5E93F-8D6A-49AB-B540-28E959A3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960A-A47D-4F78-95E0-C28134B9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C5A85-DEAB-4632-80F1-106D74A65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E7BA-D6CE-4DAE-9827-BBA00366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6AAD7-7A4D-4BC7-BBA3-126CB4E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1C849-2E00-4AED-9C03-5520CF17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F0B43-6F9F-41DE-A2D6-6D3EE899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DDF0F-233D-4908-9BF9-0674794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A70F-FA08-4F6A-A484-5437CA68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F1990-68D2-425C-BD5D-218F58EA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F387C-CA64-42E7-854C-15390B47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4AC1A6-BB48-412C-8D4A-DD76CA154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F12C0-4A49-4F21-B5E1-79479C9A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7E849-FA0A-4C67-8FEC-FDD14BD6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8A7A63-2238-4AEC-89BE-A3ED67BB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5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38FF-EFCA-4A08-8250-65B65CC8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449E7-81C9-4117-9565-C4F4FF69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8121D-6A3D-4837-9740-779D7FEF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E45F8-79E5-44C7-9AA6-1A21053C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F6097A-738F-4518-8784-62F31683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EF3ECE-3C26-4056-81A7-DCFC2B03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AE6A9-C931-47E7-8CCB-8C8665DE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B944-C7A3-4410-8054-B3987116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05C6E-4410-4B9F-92D6-9DCB0919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BFBE1-0554-41C4-A80D-AEAE24E3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A5892-BAD9-41E4-A4A1-6EA25D95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918BA-6423-454E-B913-1264AEC0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C1D2-58BF-4850-B5BB-CCD8AA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1C3C9-2E65-4C92-AB2C-D98C55DF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E8FA1-37A3-4BE8-B236-F8CF786A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0A91E-A4EF-4A00-AD3A-08CFDF92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44905-3E24-4E6E-929F-DBFFCDF1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26996-F2FA-4FB3-AFFA-27A0C597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B3D8B-A3CB-4050-804D-CC69995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0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FFB8C-BE54-4276-9D24-6805579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F69CA-8BB8-4536-83F4-E3887E7B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03158-0C2D-46D4-8397-75E8A6DA4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86D7-CBEA-452A-A917-8FE4CBDA5DC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F1D0D-1430-44C1-9D79-2A1DB37EE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E880A-7E27-4132-A021-4D48B00F4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9AF7-0A33-4BAF-9773-EE7DA258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FFF97-567F-4DBD-AD02-232FDCBB5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220208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977A5-49D4-4E6D-9783-A2F16DE37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378246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Masking </a:t>
            </a:r>
            <a:r>
              <a:rPr lang="ko-KR" altLang="en-US" sz="2000" b="1" dirty="0"/>
              <a:t>방법으로 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01651F-6896-4BB5-896B-C0A1A3D7D425}"/>
              </a:ext>
            </a:extLst>
          </p:cNvPr>
          <p:cNvSpPr/>
          <p:nvPr/>
        </p:nvSpPr>
        <p:spPr>
          <a:xfrm>
            <a:off x="4957091" y="399212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8B4355-A9E5-4A05-9B06-2963A380581A}"/>
              </a:ext>
            </a:extLst>
          </p:cNvPr>
          <p:cNvSpPr/>
          <p:nvPr/>
        </p:nvSpPr>
        <p:spPr>
          <a:xfrm>
            <a:off x="4957091" y="3669573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36D863-8439-4871-B028-F75C1BA62CB8}"/>
              </a:ext>
            </a:extLst>
          </p:cNvPr>
          <p:cNvSpPr/>
          <p:nvPr/>
        </p:nvSpPr>
        <p:spPr>
          <a:xfrm>
            <a:off x="4957091" y="3109561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73" name="순서도: 수동 연산 72">
            <a:extLst>
              <a:ext uri="{FF2B5EF4-FFF2-40B4-BE49-F238E27FC236}">
                <a16:creationId xmlns:a16="http://schemas.microsoft.com/office/drawing/2014/main" id="{959FF931-9A79-4A92-B233-9C215C4C7F6E}"/>
              </a:ext>
            </a:extLst>
          </p:cNvPr>
          <p:cNvSpPr/>
          <p:nvPr/>
        </p:nvSpPr>
        <p:spPr>
          <a:xfrm>
            <a:off x="5243177" y="2232021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B61A840-3A0B-471F-B97D-6646D5391CA5}"/>
              </a:ext>
            </a:extLst>
          </p:cNvPr>
          <p:cNvSpPr/>
          <p:nvPr/>
        </p:nvSpPr>
        <p:spPr>
          <a:xfrm>
            <a:off x="4957091" y="4325547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8EF5067-7BD4-462E-A90B-0A554BF9FB5D}"/>
              </a:ext>
            </a:extLst>
          </p:cNvPr>
          <p:cNvSpPr/>
          <p:nvPr/>
        </p:nvSpPr>
        <p:spPr>
          <a:xfrm>
            <a:off x="5321656" y="4312079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A823C9F-9CE7-4042-96CB-1C161589E765}"/>
              </a:ext>
            </a:extLst>
          </p:cNvPr>
          <p:cNvSpPr/>
          <p:nvPr/>
        </p:nvSpPr>
        <p:spPr>
          <a:xfrm>
            <a:off x="6064826" y="4312079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4AA4A80-6B50-4E46-A888-4596C1BBD424}"/>
              </a:ext>
            </a:extLst>
          </p:cNvPr>
          <p:cNvSpPr/>
          <p:nvPr/>
        </p:nvSpPr>
        <p:spPr>
          <a:xfrm>
            <a:off x="6625117" y="4312079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574E0A8-C3EB-45FC-ACFE-59E662909EE1}"/>
              </a:ext>
            </a:extLst>
          </p:cNvPr>
          <p:cNvSpPr/>
          <p:nvPr/>
        </p:nvSpPr>
        <p:spPr>
          <a:xfrm>
            <a:off x="7004843" y="4312079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C17FE63-836E-493C-9DF2-C94A11D5DB08}"/>
              </a:ext>
            </a:extLst>
          </p:cNvPr>
          <p:cNvSpPr/>
          <p:nvPr/>
        </p:nvSpPr>
        <p:spPr>
          <a:xfrm>
            <a:off x="7732852" y="4312079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25F3DD-DE86-4742-8431-982D656E9B2C}"/>
                  </a:ext>
                </a:extLst>
              </p:cNvPr>
              <p:cNvSpPr txBox="1"/>
              <p:nvPr/>
            </p:nvSpPr>
            <p:spPr>
              <a:xfrm>
                <a:off x="5685100" y="424150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25F3DD-DE86-4742-8431-982D656E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00" y="4241506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040AED-C63B-485B-B9D6-2BC005E50900}"/>
                  </a:ext>
                </a:extLst>
              </p:cNvPr>
              <p:cNvSpPr txBox="1"/>
              <p:nvPr/>
            </p:nvSpPr>
            <p:spPr>
              <a:xfrm>
                <a:off x="7372428" y="424150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040AED-C63B-485B-B9D6-2BC005E50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428" y="4241506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39A4D7-FEED-4F2A-9FAE-24D7F0AE8CCF}"/>
                  </a:ext>
                </a:extLst>
              </p:cNvPr>
              <p:cNvSpPr txBox="1"/>
              <p:nvPr/>
            </p:nvSpPr>
            <p:spPr>
              <a:xfrm>
                <a:off x="6411070" y="3334038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39A4D7-FEED-4F2A-9FAE-24D7F0AE8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70" y="3334038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051F8FC-F505-40E4-AA5E-134F9DA471B0}"/>
              </a:ext>
            </a:extLst>
          </p:cNvPr>
          <p:cNvCxnSpPr>
            <a:cxnSpLocks/>
            <a:stCxn id="89" idx="3"/>
            <a:endCxn id="73" idx="2"/>
          </p:cNvCxnSpPr>
          <p:nvPr/>
        </p:nvCxnSpPr>
        <p:spPr>
          <a:xfrm flipV="1">
            <a:off x="5243176" y="2735807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6AB878-5E82-44B8-90AF-BF02CF90AD91}"/>
              </a:ext>
            </a:extLst>
          </p:cNvPr>
          <p:cNvSpPr/>
          <p:nvPr/>
        </p:nvSpPr>
        <p:spPr>
          <a:xfrm>
            <a:off x="4957091" y="2898801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B21CA-4010-4AFD-845C-D5EB9100FFA3}"/>
              </a:ext>
            </a:extLst>
          </p:cNvPr>
          <p:cNvSpPr txBox="1"/>
          <p:nvPr/>
        </p:nvSpPr>
        <p:spPr>
          <a:xfrm>
            <a:off x="4805685" y="1560644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4A80BE8-A2F4-4A72-8A59-1931F45025DA}"/>
              </a:ext>
            </a:extLst>
          </p:cNvPr>
          <p:cNvCxnSpPr>
            <a:cxnSpLocks/>
          </p:cNvCxnSpPr>
          <p:nvPr/>
        </p:nvCxnSpPr>
        <p:spPr>
          <a:xfrm flipH="1" flipV="1">
            <a:off x="5538176" y="2054678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수동 연산 91">
            <a:extLst>
              <a:ext uri="{FF2B5EF4-FFF2-40B4-BE49-F238E27FC236}">
                <a16:creationId xmlns:a16="http://schemas.microsoft.com/office/drawing/2014/main" id="{B07EE512-2612-48C4-BF4E-8580682AB9BF}"/>
              </a:ext>
            </a:extLst>
          </p:cNvPr>
          <p:cNvSpPr/>
          <p:nvPr/>
        </p:nvSpPr>
        <p:spPr>
          <a:xfrm rot="10800000">
            <a:off x="4278484" y="2232021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02E573-5D62-4902-9FCA-27E06F20F8F6}"/>
              </a:ext>
            </a:extLst>
          </p:cNvPr>
          <p:cNvSpPr txBox="1"/>
          <p:nvPr/>
        </p:nvSpPr>
        <p:spPr>
          <a:xfrm>
            <a:off x="4430768" y="2332068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E638F-778B-4FF4-A42C-58D27A0B2631}"/>
              </a:ext>
            </a:extLst>
          </p:cNvPr>
          <p:cNvSpPr txBox="1"/>
          <p:nvPr/>
        </p:nvSpPr>
        <p:spPr>
          <a:xfrm>
            <a:off x="3558170" y="2856452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90C190-FB7E-4404-92CA-2E5942D550AC}"/>
              </a:ext>
            </a:extLst>
          </p:cNvPr>
          <p:cNvSpPr txBox="1"/>
          <p:nvPr/>
        </p:nvSpPr>
        <p:spPr>
          <a:xfrm>
            <a:off x="3558170" y="172652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7BFF59-BCFE-47B6-A084-BF0413DAD89B}"/>
              </a:ext>
            </a:extLst>
          </p:cNvPr>
          <p:cNvSpPr txBox="1"/>
          <p:nvPr/>
        </p:nvSpPr>
        <p:spPr>
          <a:xfrm>
            <a:off x="5978608" y="464977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938E2CD-5973-4B9D-9863-8A475C4AB801}"/>
              </a:ext>
            </a:extLst>
          </p:cNvPr>
          <p:cNvSpPr/>
          <p:nvPr/>
        </p:nvSpPr>
        <p:spPr>
          <a:xfrm>
            <a:off x="6625117" y="2885333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B76C2C9-4815-47D6-B89C-F91248589983}"/>
              </a:ext>
            </a:extLst>
          </p:cNvPr>
          <p:cNvCxnSpPr>
            <a:cxnSpLocks/>
            <a:stCxn id="101" idx="0"/>
            <a:endCxn id="73" idx="2"/>
          </p:cNvCxnSpPr>
          <p:nvPr/>
        </p:nvCxnSpPr>
        <p:spPr>
          <a:xfrm flipH="1" flipV="1">
            <a:off x="5654002" y="2735807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F62A7E8-857E-42FE-9BB1-6EDE39CA83A9}"/>
              </a:ext>
            </a:extLst>
          </p:cNvPr>
          <p:cNvCxnSpPr>
            <a:cxnSpLocks/>
          </p:cNvCxnSpPr>
          <p:nvPr/>
        </p:nvCxnSpPr>
        <p:spPr>
          <a:xfrm flipH="1" flipV="1">
            <a:off x="5770660" y="2054678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97CF340-3F16-43CE-B536-14D2126455A0}"/>
              </a:ext>
            </a:extLst>
          </p:cNvPr>
          <p:cNvSpPr txBox="1"/>
          <p:nvPr/>
        </p:nvSpPr>
        <p:spPr>
          <a:xfrm>
            <a:off x="5609125" y="1560644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E16504-42D7-44AA-8A46-BA5C6405BD29}"/>
              </a:ext>
            </a:extLst>
          </p:cNvPr>
          <p:cNvSpPr/>
          <p:nvPr/>
        </p:nvSpPr>
        <p:spPr>
          <a:xfrm>
            <a:off x="514437" y="4110855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07FBE9-9B29-409F-91F2-8C000834EE0E}"/>
              </a:ext>
            </a:extLst>
          </p:cNvPr>
          <p:cNvSpPr txBox="1"/>
          <p:nvPr/>
        </p:nvSpPr>
        <p:spPr>
          <a:xfrm>
            <a:off x="764627" y="4190943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A429E06-56A9-42B4-9650-D1E3EDEFFDFC}"/>
              </a:ext>
            </a:extLst>
          </p:cNvPr>
          <p:cNvSpPr/>
          <p:nvPr/>
        </p:nvSpPr>
        <p:spPr>
          <a:xfrm>
            <a:off x="507444" y="3500111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936635-DF46-4E8C-9DDF-0CE345F22F83}"/>
              </a:ext>
            </a:extLst>
          </p:cNvPr>
          <p:cNvSpPr txBox="1"/>
          <p:nvPr/>
        </p:nvSpPr>
        <p:spPr>
          <a:xfrm>
            <a:off x="757634" y="3580199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EBF179-2D13-4B66-8F25-B67DF7A94D40}"/>
              </a:ext>
            </a:extLst>
          </p:cNvPr>
          <p:cNvSpPr/>
          <p:nvPr/>
        </p:nvSpPr>
        <p:spPr>
          <a:xfrm>
            <a:off x="492266" y="2853713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540A287-CEB1-4664-855F-CD66005C6500}"/>
              </a:ext>
            </a:extLst>
          </p:cNvPr>
          <p:cNvSpPr txBox="1"/>
          <p:nvPr/>
        </p:nvSpPr>
        <p:spPr>
          <a:xfrm>
            <a:off x="742456" y="2933801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28A54BE-8D3B-4F43-8563-B0B94051067E}"/>
              </a:ext>
            </a:extLst>
          </p:cNvPr>
          <p:cNvSpPr/>
          <p:nvPr/>
        </p:nvSpPr>
        <p:spPr>
          <a:xfrm>
            <a:off x="8608203" y="4110855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7FA8E9-254D-4DE0-850A-8FCB19911571}"/>
              </a:ext>
            </a:extLst>
          </p:cNvPr>
          <p:cNvSpPr txBox="1"/>
          <p:nvPr/>
        </p:nvSpPr>
        <p:spPr>
          <a:xfrm>
            <a:off x="8955137" y="419922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08F4F61-2AAC-4034-AA58-2AB03878C6A1}"/>
              </a:ext>
            </a:extLst>
          </p:cNvPr>
          <p:cNvSpPr/>
          <p:nvPr/>
        </p:nvSpPr>
        <p:spPr>
          <a:xfrm>
            <a:off x="8608203" y="3479632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C9D18F-0D98-458B-A972-427D0A8D101A}"/>
              </a:ext>
            </a:extLst>
          </p:cNvPr>
          <p:cNvSpPr txBox="1"/>
          <p:nvPr/>
        </p:nvSpPr>
        <p:spPr>
          <a:xfrm>
            <a:off x="8955137" y="353210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4AAE906-CE66-46E4-9117-F95153F0DF66}"/>
              </a:ext>
            </a:extLst>
          </p:cNvPr>
          <p:cNvSpPr/>
          <p:nvPr/>
        </p:nvSpPr>
        <p:spPr>
          <a:xfrm>
            <a:off x="8608203" y="2836362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DFBAD2-D02E-4816-BABD-3EBE10065A1C}"/>
              </a:ext>
            </a:extLst>
          </p:cNvPr>
          <p:cNvSpPr txBox="1"/>
          <p:nvPr/>
        </p:nvSpPr>
        <p:spPr>
          <a:xfrm>
            <a:off x="8902368" y="2910034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1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F900B1D7-CA7E-473A-8E46-E1E0D08DD4B7}"/>
              </a:ext>
            </a:extLst>
          </p:cNvPr>
          <p:cNvSpPr/>
          <p:nvPr/>
        </p:nvSpPr>
        <p:spPr>
          <a:xfrm>
            <a:off x="9059930" y="3647421"/>
            <a:ext cx="1983307" cy="178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0E8F22-F132-498A-864D-CA57AD6D2009}"/>
              </a:ext>
            </a:extLst>
          </p:cNvPr>
          <p:cNvSpPr/>
          <p:nvPr/>
        </p:nvSpPr>
        <p:spPr>
          <a:xfrm>
            <a:off x="7132597" y="1857498"/>
            <a:ext cx="1983307" cy="178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Masking </a:t>
            </a:r>
            <a:r>
              <a:rPr lang="ko-KR" altLang="en-US" sz="2000" b="1" dirty="0"/>
              <a:t>방법으로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B1E998-C03D-4F91-81FE-44AC4EEA3DD6}"/>
              </a:ext>
            </a:extLst>
          </p:cNvPr>
          <p:cNvSpPr/>
          <p:nvPr/>
        </p:nvSpPr>
        <p:spPr>
          <a:xfrm>
            <a:off x="1326995" y="1839951"/>
            <a:ext cx="3925230" cy="36018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2AA9E4-7325-4397-B9B6-396EB2446E1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89610" y="1839951"/>
            <a:ext cx="0" cy="3601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1F0F548-1863-4998-A49F-7164F4DEAB6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326995" y="3640873"/>
            <a:ext cx="39252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B1623B-D30D-4D9C-94D2-6C1B91F27908}"/>
              </a:ext>
            </a:extLst>
          </p:cNvPr>
          <p:cNvSpPr txBox="1"/>
          <p:nvPr/>
        </p:nvSpPr>
        <p:spPr>
          <a:xfrm>
            <a:off x="2849137" y="5554699"/>
            <a:ext cx="13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EA08465-5576-47AD-B135-4A599E7F7EE4}"/>
              </a:ext>
            </a:extLst>
          </p:cNvPr>
          <p:cNvSpPr/>
          <p:nvPr/>
        </p:nvSpPr>
        <p:spPr>
          <a:xfrm>
            <a:off x="992459" y="2074125"/>
            <a:ext cx="178419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40960ED6-FE11-4F2C-B536-E9B63C791C6B}"/>
              </a:ext>
            </a:extLst>
          </p:cNvPr>
          <p:cNvSpPr/>
          <p:nvPr/>
        </p:nvSpPr>
        <p:spPr>
          <a:xfrm rot="5400000">
            <a:off x="2192376" y="853258"/>
            <a:ext cx="159438" cy="1424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C68A6-7DB6-4165-B314-71BD415E001D}"/>
              </a:ext>
            </a:extLst>
          </p:cNvPr>
          <p:cNvSpPr txBox="1"/>
          <p:nvPr/>
        </p:nvSpPr>
        <p:spPr>
          <a:xfrm>
            <a:off x="2509024" y="6036935"/>
            <a:ext cx="187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Masking matrix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2AD54-BB46-4C3D-9091-818010A69B28}"/>
              </a:ext>
            </a:extLst>
          </p:cNvPr>
          <p:cNvSpPr txBox="1"/>
          <p:nvPr/>
        </p:nvSpPr>
        <p:spPr>
          <a:xfrm>
            <a:off x="1986741" y="1050227"/>
            <a:ext cx="14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1229E1-4F45-4ABD-AB5F-B4B6FD3D1ECF}"/>
              </a:ext>
            </a:extLst>
          </p:cNvPr>
          <p:cNvSpPr txBox="1"/>
          <p:nvPr/>
        </p:nvSpPr>
        <p:spPr>
          <a:xfrm>
            <a:off x="369277" y="2555746"/>
            <a:ext cx="14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7117801" y="1839951"/>
            <a:ext cx="3925230" cy="36018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9080416" y="1839951"/>
            <a:ext cx="0" cy="3601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7117801" y="3640873"/>
            <a:ext cx="39252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8639943" y="5554699"/>
            <a:ext cx="13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6783265" y="2074125"/>
            <a:ext cx="178419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7988368" y="723334"/>
            <a:ext cx="159438" cy="1424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8270809" y="6036935"/>
            <a:ext cx="187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7782733" y="920303"/>
            <a:ext cx="14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160083" y="2555746"/>
            <a:ext cx="14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7EA4B-3C74-4BE8-86C9-9CC4122EA813}"/>
              </a:ext>
            </a:extLst>
          </p:cNvPr>
          <p:cNvSpPr txBox="1"/>
          <p:nvPr/>
        </p:nvSpPr>
        <p:spPr>
          <a:xfrm>
            <a:off x="4116090" y="2516384"/>
            <a:ext cx="175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E0C39F-D378-4A91-A607-634D6AC0C3DC}"/>
              </a:ext>
            </a:extLst>
          </p:cNvPr>
          <p:cNvSpPr txBox="1"/>
          <p:nvPr/>
        </p:nvSpPr>
        <p:spPr>
          <a:xfrm>
            <a:off x="2053648" y="4424559"/>
            <a:ext cx="175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7644697" y="1448898"/>
            <a:ext cx="17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5997103" y="4456011"/>
            <a:ext cx="17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9684438" y="1421369"/>
            <a:ext cx="17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5997103" y="1719660"/>
            <a:ext cx="17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C2DEA966-0C59-4DA6-8513-3FB0E58F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4" t="48100" r="5552" b="40560"/>
          <a:stretch/>
        </p:blipFill>
        <p:spPr>
          <a:xfrm>
            <a:off x="3526857" y="230048"/>
            <a:ext cx="6157581" cy="6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951A105-B134-42FD-B002-36C5858D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73" y="626762"/>
            <a:ext cx="5679599" cy="4451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49" y="29665"/>
            <a:ext cx="10515600" cy="48272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바꾼 코드 </a:t>
            </a:r>
            <a:r>
              <a:rPr lang="en-US" altLang="ko-KR" sz="1800" b="1" dirty="0"/>
              <a:t>– transformer</a:t>
            </a:r>
            <a:endParaRPr lang="ko-KR" altLang="en-US" sz="1800" b="1" dirty="0"/>
          </a:p>
        </p:txBody>
      </p:sp>
      <p:sp>
        <p:nvSpPr>
          <p:cNvPr id="41" name="순서도: 수동 연산 40">
            <a:extLst>
              <a:ext uri="{FF2B5EF4-FFF2-40B4-BE49-F238E27FC236}">
                <a16:creationId xmlns:a16="http://schemas.microsoft.com/office/drawing/2014/main" id="{4EA4A2AF-5081-450A-8208-21684FA46C92}"/>
              </a:ext>
            </a:extLst>
          </p:cNvPr>
          <p:cNvSpPr/>
          <p:nvPr/>
        </p:nvSpPr>
        <p:spPr>
          <a:xfrm rot="10800000">
            <a:off x="1757101" y="530269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수동 연산 41">
            <a:extLst>
              <a:ext uri="{FF2B5EF4-FFF2-40B4-BE49-F238E27FC236}">
                <a16:creationId xmlns:a16="http://schemas.microsoft.com/office/drawing/2014/main" id="{2573DA5A-A8D1-471F-8A56-0ADA82498F0E}"/>
              </a:ext>
            </a:extLst>
          </p:cNvPr>
          <p:cNvSpPr/>
          <p:nvPr/>
        </p:nvSpPr>
        <p:spPr>
          <a:xfrm rot="10800000">
            <a:off x="3425127" y="5302692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0C6EC8-19EE-4F39-83D5-0322950B0A2B}"/>
              </a:ext>
            </a:extLst>
          </p:cNvPr>
          <p:cNvSpPr/>
          <p:nvPr/>
        </p:nvSpPr>
        <p:spPr>
          <a:xfrm>
            <a:off x="1398921" y="3514090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7FBAC4-E28D-4645-969B-0CBDFCA82B32}"/>
              </a:ext>
            </a:extLst>
          </p:cNvPr>
          <p:cNvSpPr/>
          <p:nvPr/>
        </p:nvSpPr>
        <p:spPr>
          <a:xfrm>
            <a:off x="1398921" y="3191539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9D00E3-B28A-48C4-B7D2-F4536416D8C6}"/>
              </a:ext>
            </a:extLst>
          </p:cNvPr>
          <p:cNvSpPr/>
          <p:nvPr/>
        </p:nvSpPr>
        <p:spPr>
          <a:xfrm>
            <a:off x="1398921" y="2631527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BDEE27-FA9A-41E3-9FBB-823112E37ABE}"/>
              </a:ext>
            </a:extLst>
          </p:cNvPr>
          <p:cNvSpPr/>
          <p:nvPr/>
        </p:nvSpPr>
        <p:spPr>
          <a:xfrm>
            <a:off x="3049186" y="4154691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48" name="순서도: 수동 연산 47">
            <a:extLst>
              <a:ext uri="{FF2B5EF4-FFF2-40B4-BE49-F238E27FC236}">
                <a16:creationId xmlns:a16="http://schemas.microsoft.com/office/drawing/2014/main" id="{D1E05887-333C-4D60-B958-A50A33A11EE3}"/>
              </a:ext>
            </a:extLst>
          </p:cNvPr>
          <p:cNvSpPr/>
          <p:nvPr/>
        </p:nvSpPr>
        <p:spPr>
          <a:xfrm>
            <a:off x="2011489" y="172830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BACC74-C71D-413A-BD2C-8BFBB5E891BF}"/>
              </a:ext>
            </a:extLst>
          </p:cNvPr>
          <p:cNvSpPr txBox="1"/>
          <p:nvPr/>
        </p:nvSpPr>
        <p:spPr>
          <a:xfrm>
            <a:off x="1835580" y="6047418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E1036-9718-4147-8FB9-9BABD256137A}"/>
              </a:ext>
            </a:extLst>
          </p:cNvPr>
          <p:cNvSpPr txBox="1"/>
          <p:nvPr/>
        </p:nvSpPr>
        <p:spPr>
          <a:xfrm>
            <a:off x="3366425" y="6047418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8A11BF-4A88-4CCB-B8BF-AB38186A7302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2500269" y="6185918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1880E1-6DEE-4867-BFC0-7C500D2DA970}"/>
              </a:ext>
            </a:extLst>
          </p:cNvPr>
          <p:cNvSpPr txBox="1"/>
          <p:nvPr/>
        </p:nvSpPr>
        <p:spPr>
          <a:xfrm>
            <a:off x="2578751" y="6291298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4E66BD-0526-46D2-A9C9-8BAA402CBD63}"/>
              </a:ext>
            </a:extLst>
          </p:cNvPr>
          <p:cNvCxnSpPr>
            <a:stCxn id="51" idx="0"/>
            <a:endCxn id="41" idx="0"/>
          </p:cNvCxnSpPr>
          <p:nvPr/>
        </p:nvCxnSpPr>
        <p:spPr>
          <a:xfrm flipV="1">
            <a:off x="2167925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07FB12E-C836-4BF5-A681-A19667C5DAC9}"/>
              </a:ext>
            </a:extLst>
          </p:cNvPr>
          <p:cNvCxnSpPr/>
          <p:nvPr/>
        </p:nvCxnSpPr>
        <p:spPr>
          <a:xfrm flipV="1">
            <a:off x="3847217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AF6F408-657E-4B98-808E-532B7A1ABD49}"/>
              </a:ext>
            </a:extLst>
          </p:cNvPr>
          <p:cNvSpPr/>
          <p:nvPr/>
        </p:nvSpPr>
        <p:spPr>
          <a:xfrm>
            <a:off x="1398921" y="3847513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EA7D91D-7CD3-418A-89E0-A549E33FC2C8}"/>
              </a:ext>
            </a:extLst>
          </p:cNvPr>
          <p:cNvSpPr/>
          <p:nvPr/>
        </p:nvSpPr>
        <p:spPr>
          <a:xfrm>
            <a:off x="176348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3DF8913-657F-4920-8E60-B3AEB5697D55}"/>
              </a:ext>
            </a:extLst>
          </p:cNvPr>
          <p:cNvSpPr/>
          <p:nvPr/>
        </p:nvSpPr>
        <p:spPr>
          <a:xfrm>
            <a:off x="250665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0FB7820-A6BC-47D0-8C79-0D10F2F1A8AE}"/>
              </a:ext>
            </a:extLst>
          </p:cNvPr>
          <p:cNvSpPr/>
          <p:nvPr/>
        </p:nvSpPr>
        <p:spPr>
          <a:xfrm>
            <a:off x="3066947" y="3834045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8605BA2-1DBF-4925-8317-F0DB722E3B68}"/>
              </a:ext>
            </a:extLst>
          </p:cNvPr>
          <p:cNvSpPr/>
          <p:nvPr/>
        </p:nvSpPr>
        <p:spPr>
          <a:xfrm>
            <a:off x="3446673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C8B26-554D-4C58-B883-86A1B312A482}"/>
              </a:ext>
            </a:extLst>
          </p:cNvPr>
          <p:cNvSpPr/>
          <p:nvPr/>
        </p:nvSpPr>
        <p:spPr>
          <a:xfrm>
            <a:off x="4174682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2F69A8-D26F-43DA-B90F-508445ADBB70}"/>
                  </a:ext>
                </a:extLst>
              </p:cNvPr>
              <p:cNvSpPr txBox="1"/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2F69A8-D26F-43DA-B90F-508445AD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F8F8FEB-99F2-4BD5-A9BD-67DC5C599C2C}"/>
                  </a:ext>
                </a:extLst>
              </p:cNvPr>
              <p:cNvSpPr txBox="1"/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F8F8FEB-99F2-4BD5-A9BD-67DC5C59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EEA7ED6-3B2C-4F8E-B9FC-3E02F7192FAA}"/>
                  </a:ext>
                </a:extLst>
              </p:cNvPr>
              <p:cNvSpPr txBox="1"/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EEA7ED6-3B2C-4F8E-B9FC-3E02F7192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blipFill>
                <a:blip r:embed="rId5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3998B9C-FC9C-45BB-A5C2-9A5B973AACE0}"/>
              </a:ext>
            </a:extLst>
          </p:cNvPr>
          <p:cNvCxnSpPr>
            <a:cxnSpLocks/>
            <a:stCxn id="91" idx="3"/>
            <a:endCxn id="48" idx="2"/>
          </p:cNvCxnSpPr>
          <p:nvPr/>
        </p:nvCxnSpPr>
        <p:spPr>
          <a:xfrm flipV="1">
            <a:off x="1685006" y="2232089"/>
            <a:ext cx="737308" cy="26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457A7B-F07A-4965-8802-FA1253009A70}"/>
              </a:ext>
            </a:extLst>
          </p:cNvPr>
          <p:cNvSpPr/>
          <p:nvPr/>
        </p:nvSpPr>
        <p:spPr>
          <a:xfrm>
            <a:off x="1398921" y="2420767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수동 연산 93">
            <a:extLst>
              <a:ext uri="{FF2B5EF4-FFF2-40B4-BE49-F238E27FC236}">
                <a16:creationId xmlns:a16="http://schemas.microsoft.com/office/drawing/2014/main" id="{0E2FC4EE-3B08-4169-85C9-EADF60EE6959}"/>
              </a:ext>
            </a:extLst>
          </p:cNvPr>
          <p:cNvSpPr/>
          <p:nvPr/>
        </p:nvSpPr>
        <p:spPr>
          <a:xfrm rot="10800000">
            <a:off x="720314" y="175398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CD07B-C3A2-40CE-9BE5-999BCC7E2B54}"/>
              </a:ext>
            </a:extLst>
          </p:cNvPr>
          <p:cNvSpPr txBox="1"/>
          <p:nvPr/>
        </p:nvSpPr>
        <p:spPr>
          <a:xfrm>
            <a:off x="872598" y="1854034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8302A7-E49D-47B8-BC4E-B500FC97E9F1}"/>
              </a:ext>
            </a:extLst>
          </p:cNvPr>
          <p:cNvSpPr txBox="1"/>
          <p:nvPr/>
        </p:nvSpPr>
        <p:spPr>
          <a:xfrm>
            <a:off x="569880" y="603324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2A1D0B-60B2-4CCB-B3CD-B9E828622E6E}"/>
              </a:ext>
            </a:extLst>
          </p:cNvPr>
          <p:cNvSpPr txBox="1"/>
          <p:nvPr/>
        </p:nvSpPr>
        <p:spPr>
          <a:xfrm>
            <a:off x="548186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D96DC-B33B-4116-98B8-A906DE5BDD41}"/>
              </a:ext>
            </a:extLst>
          </p:cNvPr>
          <p:cNvSpPr txBox="1"/>
          <p:nvPr/>
        </p:nvSpPr>
        <p:spPr>
          <a:xfrm>
            <a:off x="0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3D7F16-CC0F-46BB-8E2D-3B625C93CCA4}"/>
              </a:ext>
            </a:extLst>
          </p:cNvPr>
          <p:cNvSpPr txBox="1"/>
          <p:nvPr/>
        </p:nvSpPr>
        <p:spPr>
          <a:xfrm>
            <a:off x="0" y="237841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F34B7C-FB70-4C5B-ACD3-DF7ACD4ED6B1}"/>
              </a:ext>
            </a:extLst>
          </p:cNvPr>
          <p:cNvSpPr txBox="1"/>
          <p:nvPr/>
        </p:nvSpPr>
        <p:spPr>
          <a:xfrm>
            <a:off x="0" y="124849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7A394F-F766-44DB-928B-678ABCBF7082}"/>
              </a:ext>
            </a:extLst>
          </p:cNvPr>
          <p:cNvSpPr txBox="1"/>
          <p:nvPr/>
        </p:nvSpPr>
        <p:spPr>
          <a:xfrm>
            <a:off x="4672215" y="6033249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3C99E6-FDCD-4E26-BE82-254153F34D2B}"/>
              </a:ext>
            </a:extLst>
          </p:cNvPr>
          <p:cNvSpPr txBox="1"/>
          <p:nvPr/>
        </p:nvSpPr>
        <p:spPr>
          <a:xfrm>
            <a:off x="4925633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74BE5D-7E4F-4CD7-9B38-E1B71DD8A928}"/>
              </a:ext>
            </a:extLst>
          </p:cNvPr>
          <p:cNvSpPr txBox="1"/>
          <p:nvPr/>
        </p:nvSpPr>
        <p:spPr>
          <a:xfrm>
            <a:off x="4377447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7AB79FB-A713-4690-81F2-35A07E6AD242}"/>
              </a:ext>
            </a:extLst>
          </p:cNvPr>
          <p:cNvSpPr txBox="1"/>
          <p:nvPr/>
        </p:nvSpPr>
        <p:spPr>
          <a:xfrm>
            <a:off x="0" y="350692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2124C0F-75BF-4338-A815-0273A3E4A5E4}"/>
              </a:ext>
            </a:extLst>
          </p:cNvPr>
          <p:cNvSpPr/>
          <p:nvPr/>
        </p:nvSpPr>
        <p:spPr>
          <a:xfrm>
            <a:off x="3066947" y="2407299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3F79BF2-062C-4644-A7CA-29FE4E25079E}"/>
              </a:ext>
            </a:extLst>
          </p:cNvPr>
          <p:cNvCxnSpPr>
            <a:cxnSpLocks/>
            <a:stCxn id="109" idx="0"/>
            <a:endCxn id="48" idx="2"/>
          </p:cNvCxnSpPr>
          <p:nvPr/>
        </p:nvCxnSpPr>
        <p:spPr>
          <a:xfrm flipH="1" flipV="1">
            <a:off x="2422314" y="2232089"/>
            <a:ext cx="787676" cy="1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9A49D74-A320-41F1-B74C-890C1B1C33B1}"/>
              </a:ext>
            </a:extLst>
          </p:cNvPr>
          <p:cNvCxnSpPr>
            <a:cxnSpLocks/>
          </p:cNvCxnSpPr>
          <p:nvPr/>
        </p:nvCxnSpPr>
        <p:spPr>
          <a:xfrm flipH="1" flipV="1">
            <a:off x="2085758" y="1486755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47AEE9F-4566-46E1-90D6-90FA83F61F94}"/>
              </a:ext>
            </a:extLst>
          </p:cNvPr>
          <p:cNvSpPr txBox="1"/>
          <p:nvPr/>
        </p:nvSpPr>
        <p:spPr>
          <a:xfrm>
            <a:off x="1445747" y="10830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AF7A30-D74C-4D34-87EB-E82F2FB24D38}"/>
              </a:ext>
            </a:extLst>
          </p:cNvPr>
          <p:cNvSpPr/>
          <p:nvPr/>
        </p:nvSpPr>
        <p:spPr>
          <a:xfrm>
            <a:off x="1623657" y="4164870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E40165C-2F8C-45D9-9B08-7EB9ABA31487}"/>
              </a:ext>
            </a:extLst>
          </p:cNvPr>
          <p:cNvCxnSpPr>
            <a:cxnSpLocks/>
            <a:stCxn id="41" idx="2"/>
          </p:cNvCxnSpPr>
          <p:nvPr/>
        </p:nvCxnSpPr>
        <p:spPr>
          <a:xfrm flipV="1">
            <a:off x="2167926" y="4828363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4558E3C-46A8-4F8E-9FDC-52CE4E2C8CA5}"/>
              </a:ext>
            </a:extLst>
          </p:cNvPr>
          <p:cNvCxnSpPr>
            <a:cxnSpLocks/>
          </p:cNvCxnSpPr>
          <p:nvPr/>
        </p:nvCxnSpPr>
        <p:spPr>
          <a:xfrm flipV="1">
            <a:off x="2292173" y="4915164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E5726C3-77E1-423C-B631-559F2944D4F0}"/>
              </a:ext>
            </a:extLst>
          </p:cNvPr>
          <p:cNvCxnSpPr>
            <a:cxnSpLocks/>
          </p:cNvCxnSpPr>
          <p:nvPr/>
        </p:nvCxnSpPr>
        <p:spPr>
          <a:xfrm flipH="1" flipV="1">
            <a:off x="3814258" y="4921434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5A59EB5-05B1-4E3D-8902-082FF424B6B0}"/>
              </a:ext>
            </a:extLst>
          </p:cNvPr>
          <p:cNvSpPr txBox="1"/>
          <p:nvPr/>
        </p:nvSpPr>
        <p:spPr>
          <a:xfrm>
            <a:off x="2951184" y="489543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268B72-0A21-4A85-8429-80CAFBB12374}"/>
              </a:ext>
            </a:extLst>
          </p:cNvPr>
          <p:cNvSpPr txBox="1"/>
          <p:nvPr/>
        </p:nvSpPr>
        <p:spPr>
          <a:xfrm>
            <a:off x="1152451" y="4271840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4E91EE-60BB-41C2-B37B-B2D51E7FF423}"/>
              </a:ext>
            </a:extLst>
          </p:cNvPr>
          <p:cNvSpPr txBox="1"/>
          <p:nvPr/>
        </p:nvSpPr>
        <p:spPr>
          <a:xfrm>
            <a:off x="4372440" y="4219787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3A9570-B4E6-45DF-B25E-9368540AE933}"/>
              </a:ext>
            </a:extLst>
          </p:cNvPr>
          <p:cNvSpPr txBox="1"/>
          <p:nvPr/>
        </p:nvSpPr>
        <p:spPr>
          <a:xfrm>
            <a:off x="801770" y="42686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579D95-8189-433B-BBBD-E08D6800CBAB}"/>
              </a:ext>
            </a:extLst>
          </p:cNvPr>
          <p:cNvSpPr txBox="1"/>
          <p:nvPr/>
        </p:nvSpPr>
        <p:spPr>
          <a:xfrm>
            <a:off x="4202189" y="436886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DADE51-38EF-4256-8235-D0452BF1FDDB}"/>
              </a:ext>
            </a:extLst>
          </p:cNvPr>
          <p:cNvSpPr txBox="1"/>
          <p:nvPr/>
        </p:nvSpPr>
        <p:spPr>
          <a:xfrm>
            <a:off x="5670405" y="3696344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369F21-BE57-42A9-8CB7-C0159A7CF4AA}"/>
              </a:ext>
            </a:extLst>
          </p:cNvPr>
          <p:cNvSpPr txBox="1"/>
          <p:nvPr/>
        </p:nvSpPr>
        <p:spPr>
          <a:xfrm>
            <a:off x="4681714" y="29597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F718-5AF6-4AEA-A9BA-F19506398164}"/>
              </a:ext>
            </a:extLst>
          </p:cNvPr>
          <p:cNvSpPr txBox="1"/>
          <p:nvPr/>
        </p:nvSpPr>
        <p:spPr>
          <a:xfrm>
            <a:off x="3576968" y="215794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093C3F-755C-4C9A-B4CB-63E3E63DFF9A}"/>
              </a:ext>
            </a:extLst>
          </p:cNvPr>
          <p:cNvSpPr txBox="1"/>
          <p:nvPr/>
        </p:nvSpPr>
        <p:spPr>
          <a:xfrm>
            <a:off x="3598627" y="893502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AB43444-9DDB-489F-B9D5-C302F321D375}"/>
              </a:ext>
            </a:extLst>
          </p:cNvPr>
          <p:cNvCxnSpPr>
            <a:cxnSpLocks/>
          </p:cNvCxnSpPr>
          <p:nvPr/>
        </p:nvCxnSpPr>
        <p:spPr>
          <a:xfrm flipH="1" flipV="1">
            <a:off x="2679155" y="1512552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CB777-0A65-4F82-9CA7-2A226B550A3E}"/>
              </a:ext>
            </a:extLst>
          </p:cNvPr>
          <p:cNvSpPr txBox="1"/>
          <p:nvPr/>
        </p:nvSpPr>
        <p:spPr>
          <a:xfrm>
            <a:off x="2320796" y="1069870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3BFF01B-F775-4C0B-8FD9-9CC54316C79E}"/>
              </a:ext>
            </a:extLst>
          </p:cNvPr>
          <p:cNvCxnSpPr>
            <a:cxnSpLocks/>
          </p:cNvCxnSpPr>
          <p:nvPr/>
        </p:nvCxnSpPr>
        <p:spPr>
          <a:xfrm flipH="1" flipV="1">
            <a:off x="2619835" y="929563"/>
            <a:ext cx="211944" cy="15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6FEEDA7-8FC0-4292-9369-BE3FFBA07D07}"/>
              </a:ext>
            </a:extLst>
          </p:cNvPr>
          <p:cNvCxnSpPr>
            <a:cxnSpLocks/>
          </p:cNvCxnSpPr>
          <p:nvPr/>
        </p:nvCxnSpPr>
        <p:spPr>
          <a:xfrm flipV="1">
            <a:off x="1835582" y="951969"/>
            <a:ext cx="283527" cy="16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CDD3349-68C4-46A2-9AFA-0CE37DAE1625}"/>
              </a:ext>
            </a:extLst>
          </p:cNvPr>
          <p:cNvSpPr txBox="1"/>
          <p:nvPr/>
        </p:nvSpPr>
        <p:spPr>
          <a:xfrm>
            <a:off x="1885296" y="471707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BAB5316-F98F-425F-8271-443E446E07C1}"/>
              </a:ext>
            </a:extLst>
          </p:cNvPr>
          <p:cNvSpPr txBox="1"/>
          <p:nvPr/>
        </p:nvSpPr>
        <p:spPr>
          <a:xfrm>
            <a:off x="2777307" y="777682"/>
            <a:ext cx="81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평균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287B7A4-F968-4343-BF08-18D87E93C8AE}"/>
              </a:ext>
            </a:extLst>
          </p:cNvPr>
          <p:cNvSpPr txBox="1"/>
          <p:nvPr/>
        </p:nvSpPr>
        <p:spPr>
          <a:xfrm>
            <a:off x="10250892" y="113628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6AC35E-C99C-44E7-8134-DA8BFCB55D9B}"/>
              </a:ext>
            </a:extLst>
          </p:cNvPr>
          <p:cNvSpPr txBox="1"/>
          <p:nvPr/>
        </p:nvSpPr>
        <p:spPr>
          <a:xfrm>
            <a:off x="10801474" y="1696276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C3DA97-AB40-4299-83F0-350F746E0EC3}"/>
              </a:ext>
            </a:extLst>
          </p:cNvPr>
          <p:cNvSpPr txBox="1"/>
          <p:nvPr/>
        </p:nvSpPr>
        <p:spPr>
          <a:xfrm>
            <a:off x="9974512" y="2189934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E850877-E37C-43B9-9979-85EDBDFE8137}"/>
              </a:ext>
            </a:extLst>
          </p:cNvPr>
          <p:cNvSpPr txBox="1"/>
          <p:nvPr/>
        </p:nvSpPr>
        <p:spPr>
          <a:xfrm>
            <a:off x="10336044" y="3538769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C07305-E594-43FF-B895-F3552D3FF4AC}"/>
              </a:ext>
            </a:extLst>
          </p:cNvPr>
          <p:cNvSpPr txBox="1"/>
          <p:nvPr/>
        </p:nvSpPr>
        <p:spPr>
          <a:xfrm>
            <a:off x="9815012" y="443876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497BC25-3355-4737-91A8-C39B7B103B20}"/>
              </a:ext>
            </a:extLst>
          </p:cNvPr>
          <p:cNvSpPr txBox="1"/>
          <p:nvPr/>
        </p:nvSpPr>
        <p:spPr>
          <a:xfrm>
            <a:off x="10703848" y="5862752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5336FC4-0762-4FE6-AC28-DE8CEF548181}"/>
              </a:ext>
            </a:extLst>
          </p:cNvPr>
          <p:cNvCxnSpPr/>
          <p:nvPr/>
        </p:nvCxnSpPr>
        <p:spPr>
          <a:xfrm>
            <a:off x="6692900" y="5281268"/>
            <a:ext cx="502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C051710C-AB77-4442-91CC-639EB3F392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850" r="43267" b="2391"/>
          <a:stretch/>
        </p:blipFill>
        <p:spPr>
          <a:xfrm>
            <a:off x="6596006" y="5609543"/>
            <a:ext cx="3808152" cy="10229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C20C7-EAF0-4F96-A270-4ADB556D7055}"/>
              </a:ext>
            </a:extLst>
          </p:cNvPr>
          <p:cNvSpPr txBox="1"/>
          <p:nvPr/>
        </p:nvSpPr>
        <p:spPr>
          <a:xfrm>
            <a:off x="10703848" y="2464679"/>
            <a:ext cx="171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bs,  256, 256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BAC27-C383-48EE-916A-4555323AD0C8}"/>
              </a:ext>
            </a:extLst>
          </p:cNvPr>
          <p:cNvSpPr/>
          <p:nvPr/>
        </p:nvSpPr>
        <p:spPr>
          <a:xfrm>
            <a:off x="6507304" y="2790059"/>
            <a:ext cx="4616024" cy="5291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7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0729F9-8900-481B-B94E-1BC298A67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" t="61696" r="43273" b="3699"/>
          <a:stretch/>
        </p:blipFill>
        <p:spPr>
          <a:xfrm>
            <a:off x="33855" y="1386624"/>
            <a:ext cx="6019053" cy="23809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바꾼 코드 </a:t>
            </a:r>
            <a:r>
              <a:rPr lang="en-US" altLang="ko-KR" sz="2000" b="1" dirty="0"/>
              <a:t>– transformer encoder layer</a:t>
            </a:r>
            <a:endParaRPr lang="ko-KR" altLang="en-US" sz="20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DCE76C-E3B1-4B56-981B-E4888ED0D1D9}"/>
              </a:ext>
            </a:extLst>
          </p:cNvPr>
          <p:cNvSpPr/>
          <p:nvPr/>
        </p:nvSpPr>
        <p:spPr>
          <a:xfrm>
            <a:off x="8063495" y="3042494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7282FFD5-0D04-47F0-A0C7-F617172A41A3}"/>
              </a:ext>
            </a:extLst>
          </p:cNvPr>
          <p:cNvSpPr/>
          <p:nvPr/>
        </p:nvSpPr>
        <p:spPr>
          <a:xfrm>
            <a:off x="8609046" y="1672596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55ED5A8-5FF5-4299-8531-CC6E85292995}"/>
              </a:ext>
            </a:extLst>
          </p:cNvPr>
          <p:cNvSpPr/>
          <p:nvPr/>
        </p:nvSpPr>
        <p:spPr>
          <a:xfrm>
            <a:off x="8044314" y="3800171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C489CBF-93C8-4521-8A1B-5F299547CF9E}"/>
              </a:ext>
            </a:extLst>
          </p:cNvPr>
          <p:cNvSpPr/>
          <p:nvPr/>
        </p:nvSpPr>
        <p:spPr>
          <a:xfrm>
            <a:off x="8691822" y="377535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92EC480-2D6A-4C66-9FE7-4741A62AAA03}"/>
              </a:ext>
            </a:extLst>
          </p:cNvPr>
          <p:cNvSpPr/>
          <p:nvPr/>
        </p:nvSpPr>
        <p:spPr>
          <a:xfrm>
            <a:off x="9050970" y="377535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AC320C-F6C7-4574-918A-97BB74E3EE46}"/>
              </a:ext>
            </a:extLst>
          </p:cNvPr>
          <p:cNvSpPr/>
          <p:nvPr/>
        </p:nvSpPr>
        <p:spPr>
          <a:xfrm>
            <a:off x="9660911" y="377535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A0096-8F59-4FCA-AE94-C57786832019}"/>
                  </a:ext>
                </a:extLst>
              </p:cNvPr>
              <p:cNvSpPr txBox="1"/>
              <p:nvPr/>
            </p:nvSpPr>
            <p:spPr>
              <a:xfrm>
                <a:off x="8366931" y="372998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A0096-8F59-4FCA-AE94-C5778683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931" y="3729982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781B33-CCB8-4941-8ECC-154F831145D9}"/>
                  </a:ext>
                </a:extLst>
              </p:cNvPr>
              <p:cNvSpPr txBox="1"/>
              <p:nvPr/>
            </p:nvSpPr>
            <p:spPr>
              <a:xfrm>
                <a:off x="9328858" y="37047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781B33-CCB8-4941-8ECC-154F8311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858" y="3704777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7E377B-A9DF-4A28-8E5E-87970F49BA34}"/>
              </a:ext>
            </a:extLst>
          </p:cNvPr>
          <p:cNvCxnSpPr>
            <a:cxnSpLocks/>
            <a:stCxn id="60" idx="3"/>
            <a:endCxn id="49" idx="2"/>
          </p:cNvCxnSpPr>
          <p:nvPr/>
        </p:nvCxnSpPr>
        <p:spPr>
          <a:xfrm flipV="1">
            <a:off x="8506393" y="2176382"/>
            <a:ext cx="513478" cy="2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E0C74E7-A126-4963-BB24-09F7392BC45E}"/>
              </a:ext>
            </a:extLst>
          </p:cNvPr>
          <p:cNvSpPr/>
          <p:nvPr/>
        </p:nvSpPr>
        <p:spPr>
          <a:xfrm>
            <a:off x="8220308" y="2384754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79ED6D-A680-41B5-9702-677222F8F645}"/>
              </a:ext>
            </a:extLst>
          </p:cNvPr>
          <p:cNvSpPr txBox="1"/>
          <p:nvPr/>
        </p:nvSpPr>
        <p:spPr>
          <a:xfrm>
            <a:off x="7064369" y="136481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DA21F7-4965-432C-989F-DC06A563DC59}"/>
              </a:ext>
            </a:extLst>
          </p:cNvPr>
          <p:cNvSpPr txBox="1"/>
          <p:nvPr/>
        </p:nvSpPr>
        <p:spPr>
          <a:xfrm>
            <a:off x="9380294" y="184021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0618B1-BCC3-4C50-B5EA-CA7EAB967605}"/>
              </a:ext>
            </a:extLst>
          </p:cNvPr>
          <p:cNvSpPr txBox="1"/>
          <p:nvPr/>
        </p:nvSpPr>
        <p:spPr>
          <a:xfrm>
            <a:off x="8180666" y="406424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55862DA-66D8-4AF6-9571-673EE02A8603}"/>
              </a:ext>
            </a:extLst>
          </p:cNvPr>
          <p:cNvSpPr/>
          <p:nvPr/>
        </p:nvSpPr>
        <p:spPr>
          <a:xfrm>
            <a:off x="9437667" y="241333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91973-BC8A-41E5-A751-9229EE488BE1}"/>
              </a:ext>
            </a:extLst>
          </p:cNvPr>
          <p:cNvCxnSpPr>
            <a:cxnSpLocks/>
            <a:stCxn id="67" idx="0"/>
            <a:endCxn id="49" idx="2"/>
          </p:cNvCxnSpPr>
          <p:nvPr/>
        </p:nvCxnSpPr>
        <p:spPr>
          <a:xfrm flipH="1" flipV="1">
            <a:off x="9019871" y="2176382"/>
            <a:ext cx="560839" cy="23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8B7A96-53DF-4086-B222-9A52344F04FA}"/>
              </a:ext>
            </a:extLst>
          </p:cNvPr>
          <p:cNvSpPr/>
          <p:nvPr/>
        </p:nvSpPr>
        <p:spPr>
          <a:xfrm>
            <a:off x="5798628" y="2373854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1F90CE-E5E7-49A7-8D49-D1D5587EB01A}"/>
              </a:ext>
            </a:extLst>
          </p:cNvPr>
          <p:cNvSpPr txBox="1"/>
          <p:nvPr/>
        </p:nvSpPr>
        <p:spPr>
          <a:xfrm>
            <a:off x="5798629" y="2453942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C066C7-F17B-4733-8FC9-2A6790776CBD}"/>
              </a:ext>
            </a:extLst>
          </p:cNvPr>
          <p:cNvSpPr/>
          <p:nvPr/>
        </p:nvSpPr>
        <p:spPr>
          <a:xfrm>
            <a:off x="5782526" y="2842031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80B900-D89C-4403-9467-16ECEA881745}"/>
              </a:ext>
            </a:extLst>
          </p:cNvPr>
          <p:cNvSpPr txBox="1"/>
          <p:nvPr/>
        </p:nvSpPr>
        <p:spPr>
          <a:xfrm>
            <a:off x="5782527" y="2922119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6D953D-0B46-4E1E-A8AC-04587F664F06}"/>
              </a:ext>
            </a:extLst>
          </p:cNvPr>
          <p:cNvSpPr/>
          <p:nvPr/>
        </p:nvSpPr>
        <p:spPr>
          <a:xfrm>
            <a:off x="5798627" y="332802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2C5A5F-8604-490F-A23B-3FD101F9E4BA}"/>
              </a:ext>
            </a:extLst>
          </p:cNvPr>
          <p:cNvSpPr txBox="1"/>
          <p:nvPr/>
        </p:nvSpPr>
        <p:spPr>
          <a:xfrm>
            <a:off x="5798628" y="340811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73C069-4B0D-4031-B6BB-2BA0F4A4D88F}"/>
              </a:ext>
            </a:extLst>
          </p:cNvPr>
          <p:cNvSpPr/>
          <p:nvPr/>
        </p:nvSpPr>
        <p:spPr>
          <a:xfrm>
            <a:off x="8063495" y="3397520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A1B80A-C423-4163-A60D-A0C36A60D446}"/>
              </a:ext>
            </a:extLst>
          </p:cNvPr>
          <p:cNvSpPr/>
          <p:nvPr/>
        </p:nvSpPr>
        <p:spPr>
          <a:xfrm>
            <a:off x="8063495" y="2640827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793ABE-CAC8-4BA3-872C-55975E154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" y="4696683"/>
            <a:ext cx="11614809" cy="2161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98719-9177-4CAE-A1DF-37176F17AB6D}"/>
              </a:ext>
            </a:extLst>
          </p:cNvPr>
          <p:cNvSpPr txBox="1"/>
          <p:nvPr/>
        </p:nvSpPr>
        <p:spPr>
          <a:xfrm>
            <a:off x="76947" y="4272266"/>
            <a:ext cx="477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MultiHeadAttentionLayer</a:t>
            </a:r>
            <a:endParaRPr lang="ko-KR" altLang="en-US" sz="16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4B625E-A8B4-45B2-83CD-B57712A12C08}"/>
              </a:ext>
            </a:extLst>
          </p:cNvPr>
          <p:cNvSpPr/>
          <p:nvPr/>
        </p:nvSpPr>
        <p:spPr>
          <a:xfrm>
            <a:off x="271033" y="5433876"/>
            <a:ext cx="5714024" cy="407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CC06BE8-D277-46F3-9EC4-2521F697618A}"/>
              </a:ext>
            </a:extLst>
          </p:cNvPr>
          <p:cNvSpPr/>
          <p:nvPr/>
        </p:nvSpPr>
        <p:spPr>
          <a:xfrm>
            <a:off x="9646455" y="3771593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C98A7E3-4C95-4A4C-97B4-4DE5A5AB27F4}"/>
              </a:ext>
            </a:extLst>
          </p:cNvPr>
          <p:cNvSpPr/>
          <p:nvPr/>
        </p:nvSpPr>
        <p:spPr>
          <a:xfrm>
            <a:off x="9423211" y="2409573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7FC9C35-BB69-4E0B-B842-7990343095E4}"/>
              </a:ext>
            </a:extLst>
          </p:cNvPr>
          <p:cNvSpPr/>
          <p:nvPr/>
        </p:nvSpPr>
        <p:spPr>
          <a:xfrm>
            <a:off x="10062747" y="2351551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4095E1-F873-4EDB-9DFF-ABB714BC0422}"/>
              </a:ext>
            </a:extLst>
          </p:cNvPr>
          <p:cNvSpPr txBox="1"/>
          <p:nvPr/>
        </p:nvSpPr>
        <p:spPr>
          <a:xfrm>
            <a:off x="10246357" y="2425104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BFED6A0-2553-407C-95E3-25F89182F2CB}"/>
              </a:ext>
            </a:extLst>
          </p:cNvPr>
          <p:cNvSpPr/>
          <p:nvPr/>
        </p:nvSpPr>
        <p:spPr>
          <a:xfrm>
            <a:off x="10062747" y="2849799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39CA05-42B6-4C9B-8035-AC28DAB50C93}"/>
              </a:ext>
            </a:extLst>
          </p:cNvPr>
          <p:cNvSpPr txBox="1"/>
          <p:nvPr/>
        </p:nvSpPr>
        <p:spPr>
          <a:xfrm>
            <a:off x="10246357" y="2923352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F86179-D198-4499-8E08-E2B63370BFE2}"/>
              </a:ext>
            </a:extLst>
          </p:cNvPr>
          <p:cNvSpPr/>
          <p:nvPr/>
        </p:nvSpPr>
        <p:spPr>
          <a:xfrm>
            <a:off x="10075655" y="3328189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50D3C-3136-45B6-974D-30D8DE71D075}"/>
              </a:ext>
            </a:extLst>
          </p:cNvPr>
          <p:cNvSpPr txBox="1"/>
          <p:nvPr/>
        </p:nvSpPr>
        <p:spPr>
          <a:xfrm>
            <a:off x="10259265" y="3401742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160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B8127-E171-42EA-9138-72D01B30360B}"/>
              </a:ext>
            </a:extLst>
          </p:cNvPr>
          <p:cNvSpPr/>
          <p:nvPr/>
        </p:nvSpPr>
        <p:spPr>
          <a:xfrm>
            <a:off x="3043504" y="3075956"/>
            <a:ext cx="1519169" cy="128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1507463" y="1792994"/>
            <a:ext cx="1519169" cy="128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1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1508598" y="1772790"/>
            <a:ext cx="3036669" cy="260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3026933" y="1772790"/>
            <a:ext cx="0" cy="260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508598" y="3075957"/>
            <a:ext cx="3036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2405446" y="4563671"/>
            <a:ext cx="15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1258942" y="1903660"/>
            <a:ext cx="138030" cy="95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2209362" y="794180"/>
            <a:ext cx="115373" cy="110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2161880" y="4965850"/>
            <a:ext cx="23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1963523" y="830884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87506" y="2276236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1897956" y="137291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461509" y="354287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434411" y="1287619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258514" y="1690625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34820" y="2059957"/>
            <a:ext cx="0" cy="2197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3C1E3A-4019-4187-A1C5-E442ECBA52D1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B7302-03D0-4C9D-9650-BA0727F48B36}"/>
              </a:ext>
            </a:extLst>
          </p:cNvPr>
          <p:cNvSpPr txBox="1"/>
          <p:nvPr/>
        </p:nvSpPr>
        <p:spPr>
          <a:xfrm>
            <a:off x="6103489" y="22018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3D8525-0B4B-4674-83C0-01CBB8BCE0CA}"/>
              </a:ext>
            </a:extLst>
          </p:cNvPr>
          <p:cNvSpPr/>
          <p:nvPr/>
        </p:nvSpPr>
        <p:spPr>
          <a:xfrm>
            <a:off x="6087386" y="258995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DB9A7-8FBA-4578-965D-6757E4D51272}"/>
              </a:ext>
            </a:extLst>
          </p:cNvPr>
          <p:cNvSpPr txBox="1"/>
          <p:nvPr/>
        </p:nvSpPr>
        <p:spPr>
          <a:xfrm>
            <a:off x="6087387" y="267004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AB6DDE-FA19-4075-823F-EAA953C16454}"/>
              </a:ext>
            </a:extLst>
          </p:cNvPr>
          <p:cNvSpPr/>
          <p:nvPr/>
        </p:nvSpPr>
        <p:spPr>
          <a:xfrm>
            <a:off x="6103487" y="307595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D7C945-246F-4B03-B675-8DA6B3C74AA3}"/>
              </a:ext>
            </a:extLst>
          </p:cNvPr>
          <p:cNvSpPr txBox="1"/>
          <p:nvPr/>
        </p:nvSpPr>
        <p:spPr>
          <a:xfrm>
            <a:off x="6103488" y="315604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B64677-E431-46AA-A61A-ABB6A6D1AB44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5E39B-028E-4CC2-95B4-CD6042F0F375}"/>
              </a:ext>
            </a:extLst>
          </p:cNvPr>
          <p:cNvSpPr txBox="1"/>
          <p:nvPr/>
        </p:nvSpPr>
        <p:spPr>
          <a:xfrm>
            <a:off x="9037091" y="2197709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9455D-6C75-437E-93D6-E27A6BE4E96D}"/>
              </a:ext>
            </a:extLst>
          </p:cNvPr>
          <p:cNvSpPr/>
          <p:nvPr/>
        </p:nvSpPr>
        <p:spPr>
          <a:xfrm>
            <a:off x="8904245" y="264556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5A88DD-C1DB-42F1-96FD-69DB9945CD23}"/>
              </a:ext>
            </a:extLst>
          </p:cNvPr>
          <p:cNvSpPr txBox="1"/>
          <p:nvPr/>
        </p:nvSpPr>
        <p:spPr>
          <a:xfrm>
            <a:off x="9062175" y="2719953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369963-6BCE-49CE-83E0-5F2247CFAB5D}"/>
              </a:ext>
            </a:extLst>
          </p:cNvPr>
          <p:cNvSpPr/>
          <p:nvPr/>
        </p:nvSpPr>
        <p:spPr>
          <a:xfrm>
            <a:off x="8904245" y="3144563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B1B455-5249-49B6-AD16-0DD98EA85FD3}"/>
              </a:ext>
            </a:extLst>
          </p:cNvPr>
          <p:cNvSpPr txBox="1"/>
          <p:nvPr/>
        </p:nvSpPr>
        <p:spPr>
          <a:xfrm>
            <a:off x="9062175" y="3218948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A9FCA-81C8-4193-81C8-1C910BB3C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20" y="1185851"/>
            <a:ext cx="72390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289C9-221E-42A3-A759-6542198FE5BA}"/>
              </a:ext>
            </a:extLst>
          </p:cNvPr>
          <p:cNvSpPr txBox="1"/>
          <p:nvPr/>
        </p:nvSpPr>
        <p:spPr>
          <a:xfrm>
            <a:off x="4259606" y="5770198"/>
            <a:ext cx="593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0.8125</a:t>
            </a:r>
          </a:p>
        </p:txBody>
      </p:sp>
    </p:spTree>
    <p:extLst>
      <p:ext uri="{BB962C8B-B14F-4D97-AF65-F5344CB8AC3E}">
        <p14:creationId xmlns:p14="http://schemas.microsoft.com/office/powerpoint/2010/main" val="17466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1505275" y="1751069"/>
            <a:ext cx="1520905" cy="263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2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1508598" y="1772790"/>
            <a:ext cx="3036669" cy="260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3026933" y="1772790"/>
            <a:ext cx="0" cy="260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508598" y="3075957"/>
            <a:ext cx="3036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2405446" y="4563671"/>
            <a:ext cx="15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1258942" y="1903660"/>
            <a:ext cx="138030" cy="95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2209362" y="794180"/>
            <a:ext cx="115373" cy="110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2161880" y="4965850"/>
            <a:ext cx="23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1963523" y="830884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87506" y="2276236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1897956" y="137291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461509" y="354287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434411" y="1287619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258514" y="1690625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EE33C7-4171-4950-87D3-4AE8C64715C7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80F23-885F-41B8-924B-E2B1E5C47F3D}"/>
              </a:ext>
            </a:extLst>
          </p:cNvPr>
          <p:cNvSpPr txBox="1"/>
          <p:nvPr/>
        </p:nvSpPr>
        <p:spPr>
          <a:xfrm>
            <a:off x="8879163" y="2196994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1B5659-034E-4D45-8207-88C933702C33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1DB774-9D99-436C-A526-24A902A2A2E0}"/>
              </a:ext>
            </a:extLst>
          </p:cNvPr>
          <p:cNvSpPr txBox="1"/>
          <p:nvPr/>
        </p:nvSpPr>
        <p:spPr>
          <a:xfrm>
            <a:off x="6103489" y="22018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1B8241-B9AF-449A-AB8D-7F09C7D6079F}"/>
              </a:ext>
            </a:extLst>
          </p:cNvPr>
          <p:cNvSpPr/>
          <p:nvPr/>
        </p:nvSpPr>
        <p:spPr>
          <a:xfrm>
            <a:off x="8879162" y="259748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D3321A-46C5-4DFF-B355-2C4951399DB6}"/>
              </a:ext>
            </a:extLst>
          </p:cNvPr>
          <p:cNvSpPr txBox="1"/>
          <p:nvPr/>
        </p:nvSpPr>
        <p:spPr>
          <a:xfrm>
            <a:off x="8879164" y="267115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D4DC19-6CD5-4D95-89E8-4D7E2ADC6C1B}"/>
              </a:ext>
            </a:extLst>
          </p:cNvPr>
          <p:cNvSpPr/>
          <p:nvPr/>
        </p:nvSpPr>
        <p:spPr>
          <a:xfrm>
            <a:off x="8879162" y="306428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2C342-3317-422A-B1BC-EFF39589E227}"/>
              </a:ext>
            </a:extLst>
          </p:cNvPr>
          <p:cNvSpPr txBox="1"/>
          <p:nvPr/>
        </p:nvSpPr>
        <p:spPr>
          <a:xfrm>
            <a:off x="8879164" y="313795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D425A-7FE5-45EC-B94C-E1F221C9D207}"/>
              </a:ext>
            </a:extLst>
          </p:cNvPr>
          <p:cNvSpPr/>
          <p:nvPr/>
        </p:nvSpPr>
        <p:spPr>
          <a:xfrm>
            <a:off x="6087386" y="258995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6BA81-1D8C-414E-A5F3-6E4C5E4DC29E}"/>
              </a:ext>
            </a:extLst>
          </p:cNvPr>
          <p:cNvSpPr txBox="1"/>
          <p:nvPr/>
        </p:nvSpPr>
        <p:spPr>
          <a:xfrm>
            <a:off x="6087387" y="267004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3515C8-71A7-4FF1-9461-6B8DBBD29243}"/>
              </a:ext>
            </a:extLst>
          </p:cNvPr>
          <p:cNvSpPr/>
          <p:nvPr/>
        </p:nvSpPr>
        <p:spPr>
          <a:xfrm>
            <a:off x="6103487" y="307595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33B476-84AF-457E-88D7-85497DB8F53E}"/>
              </a:ext>
            </a:extLst>
          </p:cNvPr>
          <p:cNvSpPr txBox="1"/>
          <p:nvPr/>
        </p:nvSpPr>
        <p:spPr>
          <a:xfrm>
            <a:off x="6103488" y="315604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12518" y="1919440"/>
            <a:ext cx="0" cy="24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50CB32-8FC1-4C09-A08F-C79F0101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61" y="1237421"/>
            <a:ext cx="7019925" cy="50482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6573155-168A-4FB2-A4A8-B2FB934DFDBA}"/>
              </a:ext>
            </a:extLst>
          </p:cNvPr>
          <p:cNvSpPr txBox="1"/>
          <p:nvPr/>
        </p:nvSpPr>
        <p:spPr>
          <a:xfrm>
            <a:off x="4259606" y="5770198"/>
            <a:ext cx="593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0.9106</a:t>
            </a:r>
          </a:p>
        </p:txBody>
      </p:sp>
    </p:spTree>
    <p:extLst>
      <p:ext uri="{BB962C8B-B14F-4D97-AF65-F5344CB8AC3E}">
        <p14:creationId xmlns:p14="http://schemas.microsoft.com/office/powerpoint/2010/main" val="73443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3018413" y="1741355"/>
            <a:ext cx="1520905" cy="263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3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1508598" y="1772790"/>
            <a:ext cx="3036669" cy="260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3026933" y="1772790"/>
            <a:ext cx="0" cy="260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508598" y="3075957"/>
            <a:ext cx="3036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2405446" y="4563671"/>
            <a:ext cx="15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1258942" y="1903660"/>
            <a:ext cx="138030" cy="95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2209362" y="794180"/>
            <a:ext cx="115373" cy="110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2161880" y="4965850"/>
            <a:ext cx="23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1963523" y="830884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87506" y="2276236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1897956" y="137291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461509" y="354287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434411" y="1287619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258514" y="1690625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EE33C7-4171-4950-87D3-4AE8C64715C7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80F23-885F-41B8-924B-E2B1E5C47F3D}"/>
              </a:ext>
            </a:extLst>
          </p:cNvPr>
          <p:cNvSpPr txBox="1"/>
          <p:nvPr/>
        </p:nvSpPr>
        <p:spPr>
          <a:xfrm>
            <a:off x="9037091" y="2197709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1B5659-034E-4D45-8207-88C933702C33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1DB774-9D99-436C-A526-24A902A2A2E0}"/>
              </a:ext>
            </a:extLst>
          </p:cNvPr>
          <p:cNvSpPr txBox="1"/>
          <p:nvPr/>
        </p:nvSpPr>
        <p:spPr>
          <a:xfrm>
            <a:off x="6220420" y="2216581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K(s)       V(s)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34820" y="2059957"/>
            <a:ext cx="0" cy="2197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506BC6-15A1-4A2C-9A5C-AC979C3FBAFC}"/>
              </a:ext>
            </a:extLst>
          </p:cNvPr>
          <p:cNvSpPr/>
          <p:nvPr/>
        </p:nvSpPr>
        <p:spPr>
          <a:xfrm>
            <a:off x="6106862" y="262073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F8762D-CE86-47DE-AB32-76F9831BCE7A}"/>
              </a:ext>
            </a:extLst>
          </p:cNvPr>
          <p:cNvSpPr txBox="1"/>
          <p:nvPr/>
        </p:nvSpPr>
        <p:spPr>
          <a:xfrm>
            <a:off x="6223794" y="2715536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K(s)       V(s)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977504-5A4F-4558-84E4-433854899755}"/>
              </a:ext>
            </a:extLst>
          </p:cNvPr>
          <p:cNvSpPr/>
          <p:nvPr/>
        </p:nvSpPr>
        <p:spPr>
          <a:xfrm>
            <a:off x="6115606" y="3110138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F3EEC8-5338-4BC1-A558-602ED614FF61}"/>
              </a:ext>
            </a:extLst>
          </p:cNvPr>
          <p:cNvSpPr txBox="1"/>
          <p:nvPr/>
        </p:nvSpPr>
        <p:spPr>
          <a:xfrm>
            <a:off x="6232538" y="320493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K(s)       V(s)</a:t>
            </a:r>
            <a:endParaRPr lang="ko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DC9EF8-487E-4752-9108-7D953615771B}"/>
              </a:ext>
            </a:extLst>
          </p:cNvPr>
          <p:cNvSpPr/>
          <p:nvPr/>
        </p:nvSpPr>
        <p:spPr>
          <a:xfrm>
            <a:off x="8904245" y="264556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8D061-0BFE-4FB4-8102-908EBE3ED018}"/>
              </a:ext>
            </a:extLst>
          </p:cNvPr>
          <p:cNvSpPr txBox="1"/>
          <p:nvPr/>
        </p:nvSpPr>
        <p:spPr>
          <a:xfrm>
            <a:off x="9062175" y="2719953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711365-8CAA-4478-9220-32551C7421B0}"/>
              </a:ext>
            </a:extLst>
          </p:cNvPr>
          <p:cNvSpPr/>
          <p:nvPr/>
        </p:nvSpPr>
        <p:spPr>
          <a:xfrm>
            <a:off x="8904245" y="3144563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34A8A8-F5A0-4623-A6CD-09B98BB9FBFE}"/>
              </a:ext>
            </a:extLst>
          </p:cNvPr>
          <p:cNvSpPr txBox="1"/>
          <p:nvPr/>
        </p:nvSpPr>
        <p:spPr>
          <a:xfrm>
            <a:off x="9062175" y="3218948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E95250-3071-4456-AD1B-04DDDA03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3" y="1093705"/>
            <a:ext cx="7353300" cy="47625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F5C8508-F019-4862-A9D1-B18F42175A01}"/>
              </a:ext>
            </a:extLst>
          </p:cNvPr>
          <p:cNvSpPr txBox="1"/>
          <p:nvPr/>
        </p:nvSpPr>
        <p:spPr>
          <a:xfrm>
            <a:off x="4259606" y="5770198"/>
            <a:ext cx="593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0.9142</a:t>
            </a:r>
          </a:p>
        </p:txBody>
      </p:sp>
    </p:spTree>
    <p:extLst>
      <p:ext uri="{BB962C8B-B14F-4D97-AF65-F5344CB8AC3E}">
        <p14:creationId xmlns:p14="http://schemas.microsoft.com/office/powerpoint/2010/main" val="408866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B8127-E171-42EA-9138-72D01B30360B}"/>
              </a:ext>
            </a:extLst>
          </p:cNvPr>
          <p:cNvSpPr/>
          <p:nvPr/>
        </p:nvSpPr>
        <p:spPr>
          <a:xfrm>
            <a:off x="2924793" y="6007430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2069301" y="5285928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4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2070435" y="5265724"/>
            <a:ext cx="1710515" cy="1505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2925693" y="5265724"/>
            <a:ext cx="0" cy="150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2070435" y="6018599"/>
            <a:ext cx="1710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2123175" y="4908222"/>
            <a:ext cx="80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key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1214045" y="6215195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query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159851" y="4892933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key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1214045" y="5450985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query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34820" y="2059957"/>
            <a:ext cx="0" cy="2197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3C1E3A-4019-4187-A1C5-E442ECBA52D1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B7302-03D0-4C9D-9650-BA0727F48B36}"/>
              </a:ext>
            </a:extLst>
          </p:cNvPr>
          <p:cNvSpPr txBox="1"/>
          <p:nvPr/>
        </p:nvSpPr>
        <p:spPr>
          <a:xfrm>
            <a:off x="6103489" y="22018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3D8525-0B4B-4674-83C0-01CBB8BCE0CA}"/>
              </a:ext>
            </a:extLst>
          </p:cNvPr>
          <p:cNvSpPr/>
          <p:nvPr/>
        </p:nvSpPr>
        <p:spPr>
          <a:xfrm>
            <a:off x="6087386" y="258995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DB9A7-8FBA-4578-965D-6757E4D51272}"/>
              </a:ext>
            </a:extLst>
          </p:cNvPr>
          <p:cNvSpPr txBox="1"/>
          <p:nvPr/>
        </p:nvSpPr>
        <p:spPr>
          <a:xfrm>
            <a:off x="6258041" y="2671702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K(s)       V(s)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AB6DDE-FA19-4075-823F-EAA953C16454}"/>
              </a:ext>
            </a:extLst>
          </p:cNvPr>
          <p:cNvSpPr/>
          <p:nvPr/>
        </p:nvSpPr>
        <p:spPr>
          <a:xfrm>
            <a:off x="6103487" y="307595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D7C945-246F-4B03-B675-8DA6B3C74AA3}"/>
              </a:ext>
            </a:extLst>
          </p:cNvPr>
          <p:cNvSpPr txBox="1"/>
          <p:nvPr/>
        </p:nvSpPr>
        <p:spPr>
          <a:xfrm>
            <a:off x="6103488" y="315604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B64677-E431-46AA-A61A-ABB6A6D1AB44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5E39B-028E-4CC2-95B4-CD6042F0F375}"/>
              </a:ext>
            </a:extLst>
          </p:cNvPr>
          <p:cNvSpPr txBox="1"/>
          <p:nvPr/>
        </p:nvSpPr>
        <p:spPr>
          <a:xfrm>
            <a:off x="9037091" y="2197709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9455D-6C75-437E-93D6-E27A6BE4E96D}"/>
              </a:ext>
            </a:extLst>
          </p:cNvPr>
          <p:cNvSpPr/>
          <p:nvPr/>
        </p:nvSpPr>
        <p:spPr>
          <a:xfrm>
            <a:off x="8904245" y="264556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5A88DD-C1DB-42F1-96FD-69DB9945CD23}"/>
              </a:ext>
            </a:extLst>
          </p:cNvPr>
          <p:cNvSpPr txBox="1"/>
          <p:nvPr/>
        </p:nvSpPr>
        <p:spPr>
          <a:xfrm>
            <a:off x="9062175" y="2719953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369963-6BCE-49CE-83E0-5F2247CFAB5D}"/>
              </a:ext>
            </a:extLst>
          </p:cNvPr>
          <p:cNvSpPr/>
          <p:nvPr/>
        </p:nvSpPr>
        <p:spPr>
          <a:xfrm>
            <a:off x="8904245" y="3144563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B1B455-5249-49B6-AD16-0DD98EA85FD3}"/>
              </a:ext>
            </a:extLst>
          </p:cNvPr>
          <p:cNvSpPr txBox="1"/>
          <p:nvPr/>
        </p:nvSpPr>
        <p:spPr>
          <a:xfrm>
            <a:off x="8984263" y="321957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072C4D-0B18-45CD-A243-AA15CE46984C}"/>
              </a:ext>
            </a:extLst>
          </p:cNvPr>
          <p:cNvSpPr/>
          <p:nvPr/>
        </p:nvSpPr>
        <p:spPr>
          <a:xfrm>
            <a:off x="2938516" y="3809251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5E35B3-1C45-4FF0-9924-E6040EE2741C}"/>
              </a:ext>
            </a:extLst>
          </p:cNvPr>
          <p:cNvSpPr/>
          <p:nvPr/>
        </p:nvSpPr>
        <p:spPr>
          <a:xfrm>
            <a:off x="2919679" y="3075625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FFC366-C99F-49D3-AB3C-E9335A5DCD78}"/>
              </a:ext>
            </a:extLst>
          </p:cNvPr>
          <p:cNvSpPr/>
          <p:nvPr/>
        </p:nvSpPr>
        <p:spPr>
          <a:xfrm>
            <a:off x="2084158" y="3067545"/>
            <a:ext cx="1710515" cy="1505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9001CFA-2C12-4AE8-A98A-1A1ECB8EAEFB}"/>
              </a:ext>
            </a:extLst>
          </p:cNvPr>
          <p:cNvCxnSpPr>
            <a:stCxn id="106" idx="0"/>
            <a:endCxn id="106" idx="2"/>
          </p:cNvCxnSpPr>
          <p:nvPr/>
        </p:nvCxnSpPr>
        <p:spPr>
          <a:xfrm>
            <a:off x="2939416" y="3067545"/>
            <a:ext cx="0" cy="150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1A757AF-3179-4B1E-B912-B537F6A1D924}"/>
              </a:ext>
            </a:extLst>
          </p:cNvPr>
          <p:cNvCxnSpPr>
            <a:cxnSpLocks/>
            <a:stCxn id="106" idx="1"/>
            <a:endCxn id="106" idx="3"/>
          </p:cNvCxnSpPr>
          <p:nvPr/>
        </p:nvCxnSpPr>
        <p:spPr>
          <a:xfrm>
            <a:off x="2084158" y="3820420"/>
            <a:ext cx="1710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AA3BE1-7373-4998-AD84-12F3EA9CB84A}"/>
              </a:ext>
            </a:extLst>
          </p:cNvPr>
          <p:cNvSpPr txBox="1"/>
          <p:nvPr/>
        </p:nvSpPr>
        <p:spPr>
          <a:xfrm>
            <a:off x="2136898" y="2710043"/>
            <a:ext cx="80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key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192C06-B29C-4CD3-8F16-FD910754D733}"/>
              </a:ext>
            </a:extLst>
          </p:cNvPr>
          <p:cNvSpPr txBox="1"/>
          <p:nvPr/>
        </p:nvSpPr>
        <p:spPr>
          <a:xfrm>
            <a:off x="1227768" y="4017016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query</a:t>
            </a:r>
            <a:endParaRPr lang="ko-KR" alt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BF7A5E-E9FE-4CBD-8DFB-46F41BC4C729}"/>
              </a:ext>
            </a:extLst>
          </p:cNvPr>
          <p:cNvSpPr txBox="1"/>
          <p:nvPr/>
        </p:nvSpPr>
        <p:spPr>
          <a:xfrm>
            <a:off x="3173574" y="2694754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key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78B921-439F-460E-A759-B834E8D87078}"/>
              </a:ext>
            </a:extLst>
          </p:cNvPr>
          <p:cNvSpPr txBox="1"/>
          <p:nvPr/>
        </p:nvSpPr>
        <p:spPr>
          <a:xfrm>
            <a:off x="1227768" y="3252806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query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933DEE-FB7C-4A74-B46A-369EB4FBBC09}"/>
              </a:ext>
            </a:extLst>
          </p:cNvPr>
          <p:cNvSpPr/>
          <p:nvPr/>
        </p:nvSpPr>
        <p:spPr>
          <a:xfrm>
            <a:off x="2075513" y="1712153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84D211-CD78-4E18-A35C-A2C70435B5CC}"/>
              </a:ext>
            </a:extLst>
          </p:cNvPr>
          <p:cNvSpPr/>
          <p:nvPr/>
        </p:nvSpPr>
        <p:spPr>
          <a:xfrm>
            <a:off x="2069537" y="968312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07CBBA-43BA-4CE5-8C0D-5091951A4EBB}"/>
              </a:ext>
            </a:extLst>
          </p:cNvPr>
          <p:cNvSpPr/>
          <p:nvPr/>
        </p:nvSpPr>
        <p:spPr>
          <a:xfrm>
            <a:off x="2070671" y="948108"/>
            <a:ext cx="1710515" cy="1505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AD2F924-4777-41A6-9299-B5D9D18E8DF4}"/>
              </a:ext>
            </a:extLst>
          </p:cNvPr>
          <p:cNvCxnSpPr>
            <a:stCxn id="115" idx="0"/>
            <a:endCxn id="115" idx="2"/>
          </p:cNvCxnSpPr>
          <p:nvPr/>
        </p:nvCxnSpPr>
        <p:spPr>
          <a:xfrm>
            <a:off x="2925929" y="948108"/>
            <a:ext cx="0" cy="150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2C852EF-82D7-4937-8417-99E0E7D3CE23}"/>
              </a:ext>
            </a:extLst>
          </p:cNvPr>
          <p:cNvCxnSpPr>
            <a:cxnSpLocks/>
            <a:stCxn id="115" idx="1"/>
            <a:endCxn id="115" idx="3"/>
          </p:cNvCxnSpPr>
          <p:nvPr/>
        </p:nvCxnSpPr>
        <p:spPr>
          <a:xfrm>
            <a:off x="2070671" y="1700983"/>
            <a:ext cx="1710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BE59BB9-5CA3-4EEB-A966-3385E1C9AF86}"/>
              </a:ext>
            </a:extLst>
          </p:cNvPr>
          <p:cNvSpPr txBox="1"/>
          <p:nvPr/>
        </p:nvSpPr>
        <p:spPr>
          <a:xfrm>
            <a:off x="2123411" y="590606"/>
            <a:ext cx="80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key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CAA4D6-9D29-4074-8B8E-DDA8DE3DD953}"/>
              </a:ext>
            </a:extLst>
          </p:cNvPr>
          <p:cNvSpPr txBox="1"/>
          <p:nvPr/>
        </p:nvSpPr>
        <p:spPr>
          <a:xfrm>
            <a:off x="1214281" y="1897579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query</a:t>
            </a:r>
            <a:endParaRPr lang="ko-KR" alt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907E9C-26A2-4DC8-BFAC-68569CB95BA0}"/>
              </a:ext>
            </a:extLst>
          </p:cNvPr>
          <p:cNvSpPr txBox="1"/>
          <p:nvPr/>
        </p:nvSpPr>
        <p:spPr>
          <a:xfrm>
            <a:off x="3160087" y="575317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key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B7CFFC-E684-46C5-BEB2-0979AF502ADC}"/>
              </a:ext>
            </a:extLst>
          </p:cNvPr>
          <p:cNvSpPr txBox="1"/>
          <p:nvPr/>
        </p:nvSpPr>
        <p:spPr>
          <a:xfrm>
            <a:off x="1214281" y="1133369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 query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AA07660-B1F4-44AD-AD77-4460D549B931}"/>
              </a:ext>
            </a:extLst>
          </p:cNvPr>
          <p:cNvCxnSpPr/>
          <p:nvPr/>
        </p:nvCxnSpPr>
        <p:spPr>
          <a:xfrm flipV="1">
            <a:off x="3958683" y="3481180"/>
            <a:ext cx="1973766" cy="227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8E5664A-03EB-435A-8737-75232AC1A706}"/>
              </a:ext>
            </a:extLst>
          </p:cNvPr>
          <p:cNvCxnSpPr>
            <a:cxnSpLocks/>
          </p:cNvCxnSpPr>
          <p:nvPr/>
        </p:nvCxnSpPr>
        <p:spPr>
          <a:xfrm flipV="1">
            <a:off x="3932587" y="2863931"/>
            <a:ext cx="2012971" cy="113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C934C0-C84E-4AC8-B774-27DA0E9EC228}"/>
              </a:ext>
            </a:extLst>
          </p:cNvPr>
          <p:cNvCxnSpPr>
            <a:cxnSpLocks/>
          </p:cNvCxnSpPr>
          <p:nvPr/>
        </p:nvCxnSpPr>
        <p:spPr>
          <a:xfrm>
            <a:off x="3834761" y="1777660"/>
            <a:ext cx="2110797" cy="50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915E09-BF27-4626-A575-FADAED2566E1}"/>
              </a:ext>
            </a:extLst>
          </p:cNvPr>
          <p:cNvCxnSpPr/>
          <p:nvPr/>
        </p:nvCxnSpPr>
        <p:spPr>
          <a:xfrm flipV="1">
            <a:off x="8634820" y="1572322"/>
            <a:ext cx="0" cy="2888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EAABE59-E762-435C-8D44-D1639475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343" y="476438"/>
            <a:ext cx="6238532" cy="135587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FA4C72A-820F-4A52-A496-4E55DB838791}"/>
              </a:ext>
            </a:extLst>
          </p:cNvPr>
          <p:cNvSpPr txBox="1"/>
          <p:nvPr/>
        </p:nvSpPr>
        <p:spPr>
          <a:xfrm>
            <a:off x="5899043" y="5870473"/>
            <a:ext cx="593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0.8581</a:t>
            </a:r>
          </a:p>
        </p:txBody>
      </p:sp>
    </p:spTree>
    <p:extLst>
      <p:ext uri="{BB962C8B-B14F-4D97-AF65-F5344CB8AC3E}">
        <p14:creationId xmlns:p14="http://schemas.microsoft.com/office/powerpoint/2010/main" val="151007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55" y="225958"/>
            <a:ext cx="10515600" cy="55592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기존 </a:t>
            </a:r>
            <a:r>
              <a:rPr lang="en-US" altLang="ko-KR" sz="2400" b="1" dirty="0"/>
              <a:t>CLS </a:t>
            </a:r>
            <a:r>
              <a:rPr lang="ko-KR" altLang="en-US" sz="2400" b="1" dirty="0"/>
              <a:t>토큰 평균 모델</a:t>
            </a:r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A4F0C05A-9BC6-4EBD-9010-96BBF4E43EB0}"/>
              </a:ext>
            </a:extLst>
          </p:cNvPr>
          <p:cNvSpPr/>
          <p:nvPr/>
        </p:nvSpPr>
        <p:spPr>
          <a:xfrm rot="10800000">
            <a:off x="1757101" y="530269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905AC5EA-51F4-485D-9907-61B73CBC4101}"/>
              </a:ext>
            </a:extLst>
          </p:cNvPr>
          <p:cNvSpPr/>
          <p:nvPr/>
        </p:nvSpPr>
        <p:spPr>
          <a:xfrm rot="10800000">
            <a:off x="3425127" y="5302692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6ADA4-17FF-4487-9F8D-78671336DFFF}"/>
              </a:ext>
            </a:extLst>
          </p:cNvPr>
          <p:cNvSpPr/>
          <p:nvPr/>
        </p:nvSpPr>
        <p:spPr>
          <a:xfrm>
            <a:off x="1398921" y="3514090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50FE95-6151-4666-9980-E81124A11E71}"/>
              </a:ext>
            </a:extLst>
          </p:cNvPr>
          <p:cNvSpPr/>
          <p:nvPr/>
        </p:nvSpPr>
        <p:spPr>
          <a:xfrm>
            <a:off x="1398921" y="3191539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5C513-4069-4772-956B-57010A907730}"/>
              </a:ext>
            </a:extLst>
          </p:cNvPr>
          <p:cNvSpPr/>
          <p:nvPr/>
        </p:nvSpPr>
        <p:spPr>
          <a:xfrm>
            <a:off x="1398921" y="2631527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1B6BE8-FB12-4784-8E6F-A1003F7E8DB2}"/>
              </a:ext>
            </a:extLst>
          </p:cNvPr>
          <p:cNvSpPr/>
          <p:nvPr/>
        </p:nvSpPr>
        <p:spPr>
          <a:xfrm>
            <a:off x="3049186" y="4154691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11" name="순서도: 수동 연산 10">
            <a:extLst>
              <a:ext uri="{FF2B5EF4-FFF2-40B4-BE49-F238E27FC236}">
                <a16:creationId xmlns:a16="http://schemas.microsoft.com/office/drawing/2014/main" id="{2ADD9401-3E84-4627-A2BA-3DB31E32563C}"/>
              </a:ext>
            </a:extLst>
          </p:cNvPr>
          <p:cNvSpPr/>
          <p:nvPr/>
        </p:nvSpPr>
        <p:spPr>
          <a:xfrm>
            <a:off x="2093273" y="1642033"/>
            <a:ext cx="740693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2B215-9228-4A71-B893-8F83B98665C9}"/>
              </a:ext>
            </a:extLst>
          </p:cNvPr>
          <p:cNvSpPr txBox="1"/>
          <p:nvPr/>
        </p:nvSpPr>
        <p:spPr>
          <a:xfrm>
            <a:off x="1835580" y="6047418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930A0-4B70-46B2-9CB3-73338B5994A0}"/>
              </a:ext>
            </a:extLst>
          </p:cNvPr>
          <p:cNvSpPr txBox="1"/>
          <p:nvPr/>
        </p:nvSpPr>
        <p:spPr>
          <a:xfrm>
            <a:off x="3366425" y="6047418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320292-DBB7-472A-B3DF-C0C06F5BAA0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500269" y="6185918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E68FDC-7952-4905-8C6C-261348E79061}"/>
              </a:ext>
            </a:extLst>
          </p:cNvPr>
          <p:cNvSpPr txBox="1"/>
          <p:nvPr/>
        </p:nvSpPr>
        <p:spPr>
          <a:xfrm>
            <a:off x="2578751" y="6291298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5630B-D30C-4131-B228-489563718033}"/>
              </a:ext>
            </a:extLst>
          </p:cNvPr>
          <p:cNvCxnSpPr>
            <a:stCxn id="12" idx="0"/>
            <a:endCxn id="4" idx="0"/>
          </p:cNvCxnSpPr>
          <p:nvPr/>
        </p:nvCxnSpPr>
        <p:spPr>
          <a:xfrm flipV="1">
            <a:off x="2167925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D58742-C5FA-436B-BD6B-63796DBB42C5}"/>
              </a:ext>
            </a:extLst>
          </p:cNvPr>
          <p:cNvCxnSpPr/>
          <p:nvPr/>
        </p:nvCxnSpPr>
        <p:spPr>
          <a:xfrm flipV="1">
            <a:off x="3847217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6FB695-ED8B-41D0-A474-E72E3F4CCC09}"/>
              </a:ext>
            </a:extLst>
          </p:cNvPr>
          <p:cNvSpPr/>
          <p:nvPr/>
        </p:nvSpPr>
        <p:spPr>
          <a:xfrm>
            <a:off x="1398921" y="3847513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3A5BD2D-645D-4F15-B2AD-221C577B116A}"/>
              </a:ext>
            </a:extLst>
          </p:cNvPr>
          <p:cNvSpPr/>
          <p:nvPr/>
        </p:nvSpPr>
        <p:spPr>
          <a:xfrm>
            <a:off x="176348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4BAAEB-137B-4E33-990F-A99596CA297E}"/>
              </a:ext>
            </a:extLst>
          </p:cNvPr>
          <p:cNvSpPr/>
          <p:nvPr/>
        </p:nvSpPr>
        <p:spPr>
          <a:xfrm>
            <a:off x="250665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D0BFEB-9B95-4005-ABB6-298B0BC09D26}"/>
              </a:ext>
            </a:extLst>
          </p:cNvPr>
          <p:cNvSpPr/>
          <p:nvPr/>
        </p:nvSpPr>
        <p:spPr>
          <a:xfrm>
            <a:off x="3066947" y="3834045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7773BE-8FE9-4FD2-A21F-D9D309CB3CE9}"/>
              </a:ext>
            </a:extLst>
          </p:cNvPr>
          <p:cNvSpPr/>
          <p:nvPr/>
        </p:nvSpPr>
        <p:spPr>
          <a:xfrm>
            <a:off x="3446673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519AE2-CA7B-4312-94F4-D3714769463B}"/>
              </a:ext>
            </a:extLst>
          </p:cNvPr>
          <p:cNvSpPr/>
          <p:nvPr/>
        </p:nvSpPr>
        <p:spPr>
          <a:xfrm>
            <a:off x="4174682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EC8B62-92D4-4668-8457-414BAB916AD2}"/>
                  </a:ext>
                </a:extLst>
              </p:cNvPr>
              <p:cNvSpPr txBox="1"/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EC8B62-92D4-4668-8457-414BAB91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BE5B95-77DB-40DF-8078-433B52917F5C}"/>
                  </a:ext>
                </a:extLst>
              </p:cNvPr>
              <p:cNvSpPr txBox="1"/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BE5B95-77DB-40DF-8078-433B5291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3E4B92-FF20-4494-9F39-ADF2B2AE478D}"/>
                  </a:ext>
                </a:extLst>
              </p:cNvPr>
              <p:cNvSpPr txBox="1"/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3E4B92-FF20-4494-9F39-ADF2B2AE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53886F-DD97-4DE5-96ED-96D4F10879AA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 flipV="1">
            <a:off x="1685006" y="2145819"/>
            <a:ext cx="778614" cy="3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F42A7C-69A9-4F8B-B9B4-D2C2359D90AE}"/>
              </a:ext>
            </a:extLst>
          </p:cNvPr>
          <p:cNvSpPr/>
          <p:nvPr/>
        </p:nvSpPr>
        <p:spPr>
          <a:xfrm>
            <a:off x="1398921" y="2420767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552233BB-FC35-45C6-BE60-D63C899D7C14}"/>
              </a:ext>
            </a:extLst>
          </p:cNvPr>
          <p:cNvSpPr/>
          <p:nvPr/>
        </p:nvSpPr>
        <p:spPr>
          <a:xfrm rot="10800000">
            <a:off x="720314" y="175398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F0ECD-AB57-44BA-9FD0-C53B1B7D1ACD}"/>
              </a:ext>
            </a:extLst>
          </p:cNvPr>
          <p:cNvSpPr txBox="1"/>
          <p:nvPr/>
        </p:nvSpPr>
        <p:spPr>
          <a:xfrm>
            <a:off x="872598" y="1854034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12E96E-4DF9-4875-8DB7-DC331A1CDA15}"/>
              </a:ext>
            </a:extLst>
          </p:cNvPr>
          <p:cNvSpPr txBox="1"/>
          <p:nvPr/>
        </p:nvSpPr>
        <p:spPr>
          <a:xfrm>
            <a:off x="569880" y="603324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D9C309-D8BB-41EF-A9B9-9425D43D175B}"/>
              </a:ext>
            </a:extLst>
          </p:cNvPr>
          <p:cNvSpPr txBox="1"/>
          <p:nvPr/>
        </p:nvSpPr>
        <p:spPr>
          <a:xfrm>
            <a:off x="548186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76E04-68A9-4431-B51E-2CE78F65258E}"/>
              </a:ext>
            </a:extLst>
          </p:cNvPr>
          <p:cNvSpPr txBox="1"/>
          <p:nvPr/>
        </p:nvSpPr>
        <p:spPr>
          <a:xfrm>
            <a:off x="0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7B3EE-A76F-41BE-A180-7853E4D9DB71}"/>
              </a:ext>
            </a:extLst>
          </p:cNvPr>
          <p:cNvSpPr txBox="1"/>
          <p:nvPr/>
        </p:nvSpPr>
        <p:spPr>
          <a:xfrm>
            <a:off x="0" y="237841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76B69-830F-43A0-AE66-BCB3A61CED24}"/>
              </a:ext>
            </a:extLst>
          </p:cNvPr>
          <p:cNvSpPr txBox="1"/>
          <p:nvPr/>
        </p:nvSpPr>
        <p:spPr>
          <a:xfrm>
            <a:off x="0" y="124849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A679D-9D97-469B-AEA8-5D4F77C41784}"/>
              </a:ext>
            </a:extLst>
          </p:cNvPr>
          <p:cNvSpPr txBox="1"/>
          <p:nvPr/>
        </p:nvSpPr>
        <p:spPr>
          <a:xfrm>
            <a:off x="4672215" y="6033249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1B49A7-D387-437B-ABEC-6F6F553E3B03}"/>
              </a:ext>
            </a:extLst>
          </p:cNvPr>
          <p:cNvSpPr txBox="1"/>
          <p:nvPr/>
        </p:nvSpPr>
        <p:spPr>
          <a:xfrm>
            <a:off x="4925633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E05F7B-96FC-4C04-BFD1-05DCF227B699}"/>
              </a:ext>
            </a:extLst>
          </p:cNvPr>
          <p:cNvSpPr txBox="1"/>
          <p:nvPr/>
        </p:nvSpPr>
        <p:spPr>
          <a:xfrm>
            <a:off x="4377447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2C685B-5BDB-470F-AECF-0AC47BA5A561}"/>
              </a:ext>
            </a:extLst>
          </p:cNvPr>
          <p:cNvSpPr txBox="1"/>
          <p:nvPr/>
        </p:nvSpPr>
        <p:spPr>
          <a:xfrm>
            <a:off x="0" y="350692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0625387-380C-44CF-A55B-5C244164D737}"/>
              </a:ext>
            </a:extLst>
          </p:cNvPr>
          <p:cNvSpPr/>
          <p:nvPr/>
        </p:nvSpPr>
        <p:spPr>
          <a:xfrm>
            <a:off x="3066947" y="2407299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21F6E3-B419-45CA-9D7B-1F9DDE0FB2E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2463620" y="2145819"/>
            <a:ext cx="746370" cy="2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88040CA-C041-47A6-B416-B8FCB9965954}"/>
              </a:ext>
            </a:extLst>
          </p:cNvPr>
          <p:cNvCxnSpPr>
            <a:cxnSpLocks/>
          </p:cNvCxnSpPr>
          <p:nvPr/>
        </p:nvCxnSpPr>
        <p:spPr>
          <a:xfrm flipH="1" flipV="1">
            <a:off x="2472220" y="1426904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FD7AA7-6675-4FC9-A28A-5E5D5C0D3A81}"/>
              </a:ext>
            </a:extLst>
          </p:cNvPr>
          <p:cNvSpPr txBox="1"/>
          <p:nvPr/>
        </p:nvSpPr>
        <p:spPr>
          <a:xfrm>
            <a:off x="1965914" y="995375"/>
            <a:ext cx="9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2CC1BD-C735-4703-ABA0-FD0498D6DC7C}"/>
              </a:ext>
            </a:extLst>
          </p:cNvPr>
          <p:cNvSpPr/>
          <p:nvPr/>
        </p:nvSpPr>
        <p:spPr>
          <a:xfrm>
            <a:off x="1623657" y="4164870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FC10F56-62AD-4D1B-9F6D-2CB459329E08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167926" y="4828363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59794C-5D4A-4010-940F-DB794EF245C1}"/>
              </a:ext>
            </a:extLst>
          </p:cNvPr>
          <p:cNvCxnSpPr>
            <a:cxnSpLocks/>
          </p:cNvCxnSpPr>
          <p:nvPr/>
        </p:nvCxnSpPr>
        <p:spPr>
          <a:xfrm flipV="1">
            <a:off x="2292173" y="4915164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450D2D-9081-4D3A-BF01-399C6A040C57}"/>
              </a:ext>
            </a:extLst>
          </p:cNvPr>
          <p:cNvCxnSpPr>
            <a:cxnSpLocks/>
          </p:cNvCxnSpPr>
          <p:nvPr/>
        </p:nvCxnSpPr>
        <p:spPr>
          <a:xfrm flipH="1" flipV="1">
            <a:off x="3814258" y="4921434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A6107-5216-4D52-901F-E717325D1C9B}"/>
              </a:ext>
            </a:extLst>
          </p:cNvPr>
          <p:cNvSpPr txBox="1"/>
          <p:nvPr/>
        </p:nvSpPr>
        <p:spPr>
          <a:xfrm>
            <a:off x="2951184" y="489543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28E089-FCBD-471E-9285-25D5B1DBC4C8}"/>
              </a:ext>
            </a:extLst>
          </p:cNvPr>
          <p:cNvSpPr txBox="1"/>
          <p:nvPr/>
        </p:nvSpPr>
        <p:spPr>
          <a:xfrm>
            <a:off x="1152451" y="4271840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F8EDD-19B5-4163-B636-07FDD971A9DD}"/>
              </a:ext>
            </a:extLst>
          </p:cNvPr>
          <p:cNvSpPr txBox="1"/>
          <p:nvPr/>
        </p:nvSpPr>
        <p:spPr>
          <a:xfrm>
            <a:off x="4372440" y="4219787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660361-02D4-4317-AB22-2AAB2B7C4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404" r="11531"/>
          <a:stretch/>
        </p:blipFill>
        <p:spPr>
          <a:xfrm>
            <a:off x="6213072" y="627728"/>
            <a:ext cx="5280882" cy="43765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2E18527-B75A-4F41-B01F-D6F73D116809}"/>
              </a:ext>
            </a:extLst>
          </p:cNvPr>
          <p:cNvSpPr txBox="1"/>
          <p:nvPr/>
        </p:nvSpPr>
        <p:spPr>
          <a:xfrm>
            <a:off x="801770" y="42686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59405E-7D08-4A09-B661-938384E6B650}"/>
              </a:ext>
            </a:extLst>
          </p:cNvPr>
          <p:cNvSpPr txBox="1"/>
          <p:nvPr/>
        </p:nvSpPr>
        <p:spPr>
          <a:xfrm>
            <a:off x="4202189" y="436886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638F7-A070-4CDB-AFC7-50445F13F14F}"/>
              </a:ext>
            </a:extLst>
          </p:cNvPr>
          <p:cNvSpPr txBox="1"/>
          <p:nvPr/>
        </p:nvSpPr>
        <p:spPr>
          <a:xfrm>
            <a:off x="5724437" y="367113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B4D9A8-B808-4499-BCB4-11D3622C0BF5}"/>
              </a:ext>
            </a:extLst>
          </p:cNvPr>
          <p:cNvSpPr txBox="1"/>
          <p:nvPr/>
        </p:nvSpPr>
        <p:spPr>
          <a:xfrm>
            <a:off x="4681714" y="29597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A77A38-1980-444C-9C8A-09DD74C34131}"/>
              </a:ext>
            </a:extLst>
          </p:cNvPr>
          <p:cNvSpPr txBox="1"/>
          <p:nvPr/>
        </p:nvSpPr>
        <p:spPr>
          <a:xfrm>
            <a:off x="3576968" y="215794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5B67F-E1C0-4E3D-9F88-D36081F5C6BA}"/>
              </a:ext>
            </a:extLst>
          </p:cNvPr>
          <p:cNvSpPr txBox="1"/>
          <p:nvPr/>
        </p:nvSpPr>
        <p:spPr>
          <a:xfrm>
            <a:off x="3094418" y="1045082"/>
            <a:ext cx="40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839FF-E38B-4759-8A4C-85BAE081E3CE}"/>
              </a:ext>
            </a:extLst>
          </p:cNvPr>
          <p:cNvSpPr txBox="1"/>
          <p:nvPr/>
        </p:nvSpPr>
        <p:spPr>
          <a:xfrm>
            <a:off x="11267476" y="1228078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7BD8DC-06AF-4BA6-A8EF-C047D2006673}"/>
              </a:ext>
            </a:extLst>
          </p:cNvPr>
          <p:cNvSpPr txBox="1"/>
          <p:nvPr/>
        </p:nvSpPr>
        <p:spPr>
          <a:xfrm>
            <a:off x="11563597" y="209923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BAE3B6-621B-4CFC-9BD2-4AD1FAC46F90}"/>
              </a:ext>
            </a:extLst>
          </p:cNvPr>
          <p:cNvSpPr txBox="1"/>
          <p:nvPr/>
        </p:nvSpPr>
        <p:spPr>
          <a:xfrm>
            <a:off x="9442357" y="259970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B2C94E-F6A3-4365-A775-FD6781795E4B}"/>
              </a:ext>
            </a:extLst>
          </p:cNvPr>
          <p:cNvSpPr txBox="1"/>
          <p:nvPr/>
        </p:nvSpPr>
        <p:spPr>
          <a:xfrm>
            <a:off x="9442357" y="3226116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7648FD-FF9A-4225-8A5E-73A11BBDC1B4}"/>
              </a:ext>
            </a:extLst>
          </p:cNvPr>
          <p:cNvSpPr txBox="1"/>
          <p:nvPr/>
        </p:nvSpPr>
        <p:spPr>
          <a:xfrm>
            <a:off x="9866811" y="417812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0E9FC5-64A8-49B7-A167-02BF10B3F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745" r="35449" b="1"/>
          <a:stretch/>
        </p:blipFill>
        <p:spPr>
          <a:xfrm>
            <a:off x="6569349" y="5494613"/>
            <a:ext cx="4568327" cy="75591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590577C-C724-44CC-91ED-3D9FB0CB747B}"/>
              </a:ext>
            </a:extLst>
          </p:cNvPr>
          <p:cNvSpPr txBox="1"/>
          <p:nvPr/>
        </p:nvSpPr>
        <p:spPr>
          <a:xfrm>
            <a:off x="11596880" y="5641738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923C06-E8F6-4DA2-B43D-D333D00537E1}"/>
              </a:ext>
            </a:extLst>
          </p:cNvPr>
          <p:cNvCxnSpPr/>
          <p:nvPr/>
        </p:nvCxnSpPr>
        <p:spPr>
          <a:xfrm>
            <a:off x="6692900" y="5281268"/>
            <a:ext cx="502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E9BDBE-6172-4F01-926A-F541A4E27D8B}"/>
              </a:ext>
            </a:extLst>
          </p:cNvPr>
          <p:cNvSpPr txBox="1"/>
          <p:nvPr/>
        </p:nvSpPr>
        <p:spPr>
          <a:xfrm>
            <a:off x="2749705" y="2005699"/>
            <a:ext cx="81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평균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FA21A70-9611-4DD8-8263-8DDF36854DA8}"/>
              </a:ext>
            </a:extLst>
          </p:cNvPr>
          <p:cNvSpPr/>
          <p:nvPr/>
        </p:nvSpPr>
        <p:spPr>
          <a:xfrm>
            <a:off x="6481840" y="5429678"/>
            <a:ext cx="5027531" cy="997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5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그림 177">
            <a:extLst>
              <a:ext uri="{FF2B5EF4-FFF2-40B4-BE49-F238E27FC236}">
                <a16:creationId xmlns:a16="http://schemas.microsoft.com/office/drawing/2014/main" id="{405B742F-5BF3-4AC9-A1BE-91FA5320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96" y="459013"/>
            <a:ext cx="5679599" cy="44512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C0B9E2D9-D5E5-4444-81AD-BA19B1B0D606}"/>
              </a:ext>
            </a:extLst>
          </p:cNvPr>
          <p:cNvSpPr txBox="1"/>
          <p:nvPr/>
        </p:nvSpPr>
        <p:spPr>
          <a:xfrm>
            <a:off x="10458615" y="968538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F5E1C1F-173C-4499-B1F0-E721EA9A6146}"/>
              </a:ext>
            </a:extLst>
          </p:cNvPr>
          <p:cNvSpPr txBox="1"/>
          <p:nvPr/>
        </p:nvSpPr>
        <p:spPr>
          <a:xfrm>
            <a:off x="11009197" y="152852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3646615-6984-4D2D-991A-CD0FCFD33D30}"/>
              </a:ext>
            </a:extLst>
          </p:cNvPr>
          <p:cNvSpPr txBox="1"/>
          <p:nvPr/>
        </p:nvSpPr>
        <p:spPr>
          <a:xfrm>
            <a:off x="10182235" y="202218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364F40D-931E-4BF6-9FDA-7B2F57E0EB87}"/>
              </a:ext>
            </a:extLst>
          </p:cNvPr>
          <p:cNvSpPr txBox="1"/>
          <p:nvPr/>
        </p:nvSpPr>
        <p:spPr>
          <a:xfrm>
            <a:off x="10543767" y="3371020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EE7D2EF-9989-484A-AB0F-70C31FC08759}"/>
              </a:ext>
            </a:extLst>
          </p:cNvPr>
          <p:cNvSpPr txBox="1"/>
          <p:nvPr/>
        </p:nvSpPr>
        <p:spPr>
          <a:xfrm>
            <a:off x="10022735" y="4271018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CE85B1A-162B-4CA2-9734-D175AD0BF295}"/>
              </a:ext>
            </a:extLst>
          </p:cNvPr>
          <p:cNvSpPr/>
          <p:nvPr/>
        </p:nvSpPr>
        <p:spPr>
          <a:xfrm>
            <a:off x="6715027" y="2622310"/>
            <a:ext cx="4616024" cy="5291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2" y="109355"/>
            <a:ext cx="10515600" cy="48272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변경된 </a:t>
            </a:r>
            <a:r>
              <a:rPr lang="en-US" altLang="ko-KR" sz="1800" b="1" dirty="0"/>
              <a:t>CLS </a:t>
            </a:r>
            <a:r>
              <a:rPr lang="ko-KR" altLang="en-US" sz="1800" b="1" dirty="0"/>
              <a:t>토큰 평균 모델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497BC25-3355-4737-91A8-C39B7B103B20}"/>
              </a:ext>
            </a:extLst>
          </p:cNvPr>
          <p:cNvSpPr txBox="1"/>
          <p:nvPr/>
        </p:nvSpPr>
        <p:spPr>
          <a:xfrm>
            <a:off x="11576283" y="5730580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5336FC4-0762-4FE6-AC28-DE8CEF548181}"/>
              </a:ext>
            </a:extLst>
          </p:cNvPr>
          <p:cNvCxnSpPr/>
          <p:nvPr/>
        </p:nvCxnSpPr>
        <p:spPr>
          <a:xfrm>
            <a:off x="6715027" y="5188989"/>
            <a:ext cx="502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C20C7-EAF0-4F96-A270-4ADB556D7055}"/>
              </a:ext>
            </a:extLst>
          </p:cNvPr>
          <p:cNvSpPr txBox="1"/>
          <p:nvPr/>
        </p:nvSpPr>
        <p:spPr>
          <a:xfrm>
            <a:off x="10911571" y="2296731"/>
            <a:ext cx="171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bs,  256, 256</a:t>
            </a:r>
            <a:endParaRPr lang="ko-KR" altLang="en-US" sz="12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11E5184-929E-4E71-BAC3-B7552BB15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45" r="35449" b="1"/>
          <a:stretch/>
        </p:blipFill>
        <p:spPr>
          <a:xfrm>
            <a:off x="6638450" y="5609415"/>
            <a:ext cx="4568327" cy="755916"/>
          </a:xfrm>
          <a:prstGeom prst="rect">
            <a:avLst/>
          </a:prstGeom>
        </p:spPr>
      </p:pic>
      <p:sp>
        <p:nvSpPr>
          <p:cNvPr id="74" name="순서도: 수동 연산 73">
            <a:extLst>
              <a:ext uri="{FF2B5EF4-FFF2-40B4-BE49-F238E27FC236}">
                <a16:creationId xmlns:a16="http://schemas.microsoft.com/office/drawing/2014/main" id="{CF0311FE-4D92-4385-AF24-4CD1A238FB91}"/>
              </a:ext>
            </a:extLst>
          </p:cNvPr>
          <p:cNvSpPr/>
          <p:nvPr/>
        </p:nvSpPr>
        <p:spPr>
          <a:xfrm rot="10800000">
            <a:off x="2035612" y="511831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수동 연산 78">
            <a:extLst>
              <a:ext uri="{FF2B5EF4-FFF2-40B4-BE49-F238E27FC236}">
                <a16:creationId xmlns:a16="http://schemas.microsoft.com/office/drawing/2014/main" id="{DFC526CC-2ABD-4F75-A681-C1F26A21C208}"/>
              </a:ext>
            </a:extLst>
          </p:cNvPr>
          <p:cNvSpPr/>
          <p:nvPr/>
        </p:nvSpPr>
        <p:spPr>
          <a:xfrm rot="10800000">
            <a:off x="3703638" y="511831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D125E1-78EE-446A-A594-8E350F9B3BFC}"/>
              </a:ext>
            </a:extLst>
          </p:cNvPr>
          <p:cNvSpPr/>
          <p:nvPr/>
        </p:nvSpPr>
        <p:spPr>
          <a:xfrm>
            <a:off x="1677432" y="3329715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78F0DF-39C1-4894-B2E3-C49451DEE431}"/>
              </a:ext>
            </a:extLst>
          </p:cNvPr>
          <p:cNvSpPr/>
          <p:nvPr/>
        </p:nvSpPr>
        <p:spPr>
          <a:xfrm>
            <a:off x="1677432" y="300716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43AE43-A9BC-4AD6-8C84-268165442D01}"/>
              </a:ext>
            </a:extLst>
          </p:cNvPr>
          <p:cNvSpPr/>
          <p:nvPr/>
        </p:nvSpPr>
        <p:spPr>
          <a:xfrm>
            <a:off x="1677432" y="244715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BC09E5A-B191-4321-BE61-042CA5EA2579}"/>
              </a:ext>
            </a:extLst>
          </p:cNvPr>
          <p:cNvSpPr/>
          <p:nvPr/>
        </p:nvSpPr>
        <p:spPr>
          <a:xfrm>
            <a:off x="3327697" y="3970316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D17A5E15-0E49-480B-B78F-97F4CE153FAB}"/>
              </a:ext>
            </a:extLst>
          </p:cNvPr>
          <p:cNvSpPr/>
          <p:nvPr/>
        </p:nvSpPr>
        <p:spPr>
          <a:xfrm>
            <a:off x="2371784" y="1457658"/>
            <a:ext cx="740693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7C6736-3366-4C0F-8E99-A71239309F86}"/>
              </a:ext>
            </a:extLst>
          </p:cNvPr>
          <p:cNvSpPr txBox="1"/>
          <p:nvPr/>
        </p:nvSpPr>
        <p:spPr>
          <a:xfrm>
            <a:off x="2114091" y="586304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79C4E4-9CC4-4555-A8C3-800C3B16EAF1}"/>
              </a:ext>
            </a:extLst>
          </p:cNvPr>
          <p:cNvSpPr txBox="1"/>
          <p:nvPr/>
        </p:nvSpPr>
        <p:spPr>
          <a:xfrm>
            <a:off x="3644936" y="586304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33A7752-0DC4-4280-9F6C-57C69348E457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2778780" y="600154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B413E7-062B-45E3-810B-60379F50FFFB}"/>
              </a:ext>
            </a:extLst>
          </p:cNvPr>
          <p:cNvSpPr txBox="1"/>
          <p:nvPr/>
        </p:nvSpPr>
        <p:spPr>
          <a:xfrm>
            <a:off x="2857262" y="6106923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F805DA8-34FC-42C7-AD76-E61791BFD42E}"/>
              </a:ext>
            </a:extLst>
          </p:cNvPr>
          <p:cNvCxnSpPr>
            <a:stCxn id="87" idx="0"/>
            <a:endCxn id="74" idx="0"/>
          </p:cNvCxnSpPr>
          <p:nvPr/>
        </p:nvCxnSpPr>
        <p:spPr>
          <a:xfrm flipV="1">
            <a:off x="2446436" y="562210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04B80E5-1B73-4872-A51E-C27C5F3FA201}"/>
              </a:ext>
            </a:extLst>
          </p:cNvPr>
          <p:cNvCxnSpPr/>
          <p:nvPr/>
        </p:nvCxnSpPr>
        <p:spPr>
          <a:xfrm flipV="1">
            <a:off x="4125728" y="562210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7F513D93-7C7B-4D62-944A-31F6756587EE}"/>
              </a:ext>
            </a:extLst>
          </p:cNvPr>
          <p:cNvSpPr/>
          <p:nvPr/>
        </p:nvSpPr>
        <p:spPr>
          <a:xfrm>
            <a:off x="1677432" y="3663138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693BCEC-8291-499D-929D-70F84A55CDD7}"/>
              </a:ext>
            </a:extLst>
          </p:cNvPr>
          <p:cNvSpPr/>
          <p:nvPr/>
        </p:nvSpPr>
        <p:spPr>
          <a:xfrm>
            <a:off x="2041997" y="364967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F5200D3-3022-445D-924E-53E5C3EF1949}"/>
              </a:ext>
            </a:extLst>
          </p:cNvPr>
          <p:cNvSpPr/>
          <p:nvPr/>
        </p:nvSpPr>
        <p:spPr>
          <a:xfrm>
            <a:off x="2785167" y="364967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7B6A662-930F-43AA-B7E6-276F3F5FA687}"/>
              </a:ext>
            </a:extLst>
          </p:cNvPr>
          <p:cNvSpPr/>
          <p:nvPr/>
        </p:nvSpPr>
        <p:spPr>
          <a:xfrm>
            <a:off x="3345458" y="364967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88AC2E07-1DFF-43DF-B6E8-2B336B84C153}"/>
              </a:ext>
            </a:extLst>
          </p:cNvPr>
          <p:cNvSpPr/>
          <p:nvPr/>
        </p:nvSpPr>
        <p:spPr>
          <a:xfrm>
            <a:off x="3725184" y="364967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67854A1C-F197-4996-8849-8779B2C58F7C}"/>
              </a:ext>
            </a:extLst>
          </p:cNvPr>
          <p:cNvSpPr/>
          <p:nvPr/>
        </p:nvSpPr>
        <p:spPr>
          <a:xfrm>
            <a:off x="4453193" y="364967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9CE0FAA-6E43-4947-A467-CA1AA33297C9}"/>
                  </a:ext>
                </a:extLst>
              </p:cNvPr>
              <p:cNvSpPr txBox="1"/>
              <p:nvPr/>
            </p:nvSpPr>
            <p:spPr>
              <a:xfrm>
                <a:off x="2405441" y="357909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9CE0FAA-6E43-4947-A467-CA1AA3329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1" y="3579097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024DE9-1CAC-4F14-8995-757C0B0FAE63}"/>
                  </a:ext>
                </a:extLst>
              </p:cNvPr>
              <p:cNvSpPr txBox="1"/>
              <p:nvPr/>
            </p:nvSpPr>
            <p:spPr>
              <a:xfrm>
                <a:off x="4092769" y="357909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024DE9-1CAC-4F14-8995-757C0B0FA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69" y="3579097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271ABF3-2E34-4CFA-AD46-D8128C9F7E09}"/>
                  </a:ext>
                </a:extLst>
              </p:cNvPr>
              <p:cNvSpPr txBox="1"/>
              <p:nvPr/>
            </p:nvSpPr>
            <p:spPr>
              <a:xfrm>
                <a:off x="3131411" y="267162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271ABF3-2E34-4CFA-AD46-D8128C9F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11" y="2671629"/>
                <a:ext cx="153888" cy="276999"/>
              </a:xfrm>
              <a:prstGeom prst="rect">
                <a:avLst/>
              </a:prstGeom>
              <a:blipFill>
                <a:blip r:embed="rId6"/>
                <a:stretch>
                  <a:fillRect l="-24000" r="-28000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1D287ED-031D-44CB-AD67-F338C67FEE46}"/>
              </a:ext>
            </a:extLst>
          </p:cNvPr>
          <p:cNvCxnSpPr>
            <a:cxnSpLocks/>
            <a:stCxn id="146" idx="3"/>
            <a:endCxn id="85" idx="2"/>
          </p:cNvCxnSpPr>
          <p:nvPr/>
        </p:nvCxnSpPr>
        <p:spPr>
          <a:xfrm flipV="1">
            <a:off x="1963517" y="1961444"/>
            <a:ext cx="778614" cy="3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6B1FFCA-9CB7-40E4-8E73-DBD2CB2D6301}"/>
              </a:ext>
            </a:extLst>
          </p:cNvPr>
          <p:cNvSpPr/>
          <p:nvPr/>
        </p:nvSpPr>
        <p:spPr>
          <a:xfrm>
            <a:off x="1677432" y="2236392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순서도: 수동 연산 146">
            <a:extLst>
              <a:ext uri="{FF2B5EF4-FFF2-40B4-BE49-F238E27FC236}">
                <a16:creationId xmlns:a16="http://schemas.microsoft.com/office/drawing/2014/main" id="{05510FD6-F798-4D37-A746-49EE78B7F0F7}"/>
              </a:ext>
            </a:extLst>
          </p:cNvPr>
          <p:cNvSpPr/>
          <p:nvPr/>
        </p:nvSpPr>
        <p:spPr>
          <a:xfrm rot="10800000">
            <a:off x="998825" y="156961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BC8F40-1A6F-4017-8DFF-D636196F478E}"/>
              </a:ext>
            </a:extLst>
          </p:cNvPr>
          <p:cNvSpPr txBox="1"/>
          <p:nvPr/>
        </p:nvSpPr>
        <p:spPr>
          <a:xfrm>
            <a:off x="1151109" y="166965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8B7BBED-8EDC-490A-BB03-E94D8BBE90E2}"/>
              </a:ext>
            </a:extLst>
          </p:cNvPr>
          <p:cNvSpPr txBox="1"/>
          <p:nvPr/>
        </p:nvSpPr>
        <p:spPr>
          <a:xfrm>
            <a:off x="848391" y="584887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1935BF-27F7-450C-8697-8D60A553E181}"/>
              </a:ext>
            </a:extLst>
          </p:cNvPr>
          <p:cNvSpPr txBox="1"/>
          <p:nvPr/>
        </p:nvSpPr>
        <p:spPr>
          <a:xfrm>
            <a:off x="826697" y="481989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DE3DF6E-BB79-489D-987B-A0B513BD9AF1}"/>
              </a:ext>
            </a:extLst>
          </p:cNvPr>
          <p:cNvSpPr txBox="1"/>
          <p:nvPr/>
        </p:nvSpPr>
        <p:spPr>
          <a:xfrm>
            <a:off x="278511" y="362096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4E6C9B8-3504-4AF2-A061-B639771E5A94}"/>
              </a:ext>
            </a:extLst>
          </p:cNvPr>
          <p:cNvSpPr txBox="1"/>
          <p:nvPr/>
        </p:nvSpPr>
        <p:spPr>
          <a:xfrm>
            <a:off x="278511" y="219404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ED1926-ED42-4EFD-999F-2111A0C9209E}"/>
              </a:ext>
            </a:extLst>
          </p:cNvPr>
          <p:cNvSpPr txBox="1"/>
          <p:nvPr/>
        </p:nvSpPr>
        <p:spPr>
          <a:xfrm>
            <a:off x="278511" y="106411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11F272A-238B-4A78-AF1E-E2A465CFEC43}"/>
              </a:ext>
            </a:extLst>
          </p:cNvPr>
          <p:cNvSpPr txBox="1"/>
          <p:nvPr/>
        </p:nvSpPr>
        <p:spPr>
          <a:xfrm>
            <a:off x="4950726" y="584887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22D4AE-F393-4E14-99B5-A91D19E3D85F}"/>
              </a:ext>
            </a:extLst>
          </p:cNvPr>
          <p:cNvSpPr txBox="1"/>
          <p:nvPr/>
        </p:nvSpPr>
        <p:spPr>
          <a:xfrm>
            <a:off x="5204144" y="481989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5B6781A-0FAF-4362-B76B-0D074AF60D26}"/>
              </a:ext>
            </a:extLst>
          </p:cNvPr>
          <p:cNvSpPr txBox="1"/>
          <p:nvPr/>
        </p:nvSpPr>
        <p:spPr>
          <a:xfrm>
            <a:off x="4655958" y="362096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C0913ED-35CC-47D8-8DA2-443AA7406AF2}"/>
              </a:ext>
            </a:extLst>
          </p:cNvPr>
          <p:cNvSpPr txBox="1"/>
          <p:nvPr/>
        </p:nvSpPr>
        <p:spPr>
          <a:xfrm>
            <a:off x="278511" y="332254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5F7A0AE-E331-415C-8008-E45A96B12260}"/>
              </a:ext>
            </a:extLst>
          </p:cNvPr>
          <p:cNvSpPr/>
          <p:nvPr/>
        </p:nvSpPr>
        <p:spPr>
          <a:xfrm>
            <a:off x="3345458" y="2222924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7772C0D-DBD2-423B-9666-AC75577DE8B5}"/>
              </a:ext>
            </a:extLst>
          </p:cNvPr>
          <p:cNvCxnSpPr>
            <a:cxnSpLocks/>
            <a:stCxn id="158" idx="0"/>
            <a:endCxn id="85" idx="2"/>
          </p:cNvCxnSpPr>
          <p:nvPr/>
        </p:nvCxnSpPr>
        <p:spPr>
          <a:xfrm flipH="1" flipV="1">
            <a:off x="2742131" y="1961444"/>
            <a:ext cx="746370" cy="2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573CD9F-3E40-4B26-9CAE-7848C2DD3E4F}"/>
              </a:ext>
            </a:extLst>
          </p:cNvPr>
          <p:cNvCxnSpPr>
            <a:cxnSpLocks/>
          </p:cNvCxnSpPr>
          <p:nvPr/>
        </p:nvCxnSpPr>
        <p:spPr>
          <a:xfrm flipH="1" flipV="1">
            <a:off x="2750731" y="124252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3B8FEC8-2C48-4087-9314-A8D33C34CEE6}"/>
              </a:ext>
            </a:extLst>
          </p:cNvPr>
          <p:cNvSpPr txBox="1"/>
          <p:nvPr/>
        </p:nvSpPr>
        <p:spPr>
          <a:xfrm>
            <a:off x="2244425" y="811000"/>
            <a:ext cx="9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80559D-51AD-402F-AB46-D2D1468B964A}"/>
              </a:ext>
            </a:extLst>
          </p:cNvPr>
          <p:cNvSpPr/>
          <p:nvPr/>
        </p:nvSpPr>
        <p:spPr>
          <a:xfrm>
            <a:off x="1902168" y="3980495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61F9FCD-4FFF-47D4-A478-1DFB28E03D28}"/>
              </a:ext>
            </a:extLst>
          </p:cNvPr>
          <p:cNvCxnSpPr>
            <a:cxnSpLocks/>
            <a:stCxn id="74" idx="2"/>
          </p:cNvCxnSpPr>
          <p:nvPr/>
        </p:nvCxnSpPr>
        <p:spPr>
          <a:xfrm flipV="1">
            <a:off x="2446437" y="4643988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5BE90A16-369F-4682-B3B4-997DFD1E44CD}"/>
              </a:ext>
            </a:extLst>
          </p:cNvPr>
          <p:cNvCxnSpPr>
            <a:cxnSpLocks/>
          </p:cNvCxnSpPr>
          <p:nvPr/>
        </p:nvCxnSpPr>
        <p:spPr>
          <a:xfrm flipV="1">
            <a:off x="2570684" y="4730789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60B7F7D-D58B-4502-B45C-07FB595E326D}"/>
              </a:ext>
            </a:extLst>
          </p:cNvPr>
          <p:cNvCxnSpPr>
            <a:cxnSpLocks/>
          </p:cNvCxnSpPr>
          <p:nvPr/>
        </p:nvCxnSpPr>
        <p:spPr>
          <a:xfrm flipH="1" flipV="1">
            <a:off x="4092769" y="4737059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68C11C6-69D5-4979-86C6-0CBA3BFFFA61}"/>
              </a:ext>
            </a:extLst>
          </p:cNvPr>
          <p:cNvSpPr txBox="1"/>
          <p:nvPr/>
        </p:nvSpPr>
        <p:spPr>
          <a:xfrm>
            <a:off x="3229695" y="471105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D366BA1-1271-49B5-B25B-F2F3AB5C83D2}"/>
              </a:ext>
            </a:extLst>
          </p:cNvPr>
          <p:cNvSpPr txBox="1"/>
          <p:nvPr/>
        </p:nvSpPr>
        <p:spPr>
          <a:xfrm>
            <a:off x="1430962" y="4087465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98B1545-29C3-4F9C-8DA6-0F9D950F6345}"/>
              </a:ext>
            </a:extLst>
          </p:cNvPr>
          <p:cNvSpPr txBox="1"/>
          <p:nvPr/>
        </p:nvSpPr>
        <p:spPr>
          <a:xfrm>
            <a:off x="4650951" y="4035412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8240EC-0E65-4CCC-B355-B6A0ED425A0C}"/>
              </a:ext>
            </a:extLst>
          </p:cNvPr>
          <p:cNvSpPr txBox="1"/>
          <p:nvPr/>
        </p:nvSpPr>
        <p:spPr>
          <a:xfrm>
            <a:off x="1080281" y="4084290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C1F21A-A181-4F89-BAD9-D6266E3B8CCC}"/>
              </a:ext>
            </a:extLst>
          </p:cNvPr>
          <p:cNvSpPr txBox="1"/>
          <p:nvPr/>
        </p:nvSpPr>
        <p:spPr>
          <a:xfrm>
            <a:off x="4480700" y="4184486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698B9A0-924F-4F3C-86A6-1FBDAF0FF28C}"/>
              </a:ext>
            </a:extLst>
          </p:cNvPr>
          <p:cNvSpPr txBox="1"/>
          <p:nvPr/>
        </p:nvSpPr>
        <p:spPr>
          <a:xfrm>
            <a:off x="6002948" y="3486762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1A0C666-B6B2-47AE-8942-0A7715AC1E3F}"/>
              </a:ext>
            </a:extLst>
          </p:cNvPr>
          <p:cNvSpPr txBox="1"/>
          <p:nvPr/>
        </p:nvSpPr>
        <p:spPr>
          <a:xfrm>
            <a:off x="4960225" y="2775390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711C4D7-CC2C-4ECF-AFB1-91383E551D4E}"/>
              </a:ext>
            </a:extLst>
          </p:cNvPr>
          <p:cNvSpPr txBox="1"/>
          <p:nvPr/>
        </p:nvSpPr>
        <p:spPr>
          <a:xfrm>
            <a:off x="3855479" y="1973566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2F2BF49-0B04-4FE2-ADC0-5997C2BA452D}"/>
              </a:ext>
            </a:extLst>
          </p:cNvPr>
          <p:cNvSpPr txBox="1"/>
          <p:nvPr/>
        </p:nvSpPr>
        <p:spPr>
          <a:xfrm>
            <a:off x="3372929" y="860707"/>
            <a:ext cx="40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3F3270F-39A8-40E5-9BB6-6FC2674F89B9}"/>
              </a:ext>
            </a:extLst>
          </p:cNvPr>
          <p:cNvSpPr txBox="1"/>
          <p:nvPr/>
        </p:nvSpPr>
        <p:spPr>
          <a:xfrm>
            <a:off x="3028216" y="1821324"/>
            <a:ext cx="81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평균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76F1DCE-3152-4F73-A3C0-88517DD020CE}"/>
              </a:ext>
            </a:extLst>
          </p:cNvPr>
          <p:cNvSpPr/>
          <p:nvPr/>
        </p:nvSpPr>
        <p:spPr>
          <a:xfrm>
            <a:off x="6481840" y="5429678"/>
            <a:ext cx="5027531" cy="997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6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A1A7-5CD5-4ACD-B575-21749C0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18558"/>
            <a:ext cx="10515600" cy="12763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Comments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3E5E-77C8-4FF2-B3D4-38D0217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58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 PE </a:t>
            </a:r>
            <a:r>
              <a:rPr lang="ko-KR" altLang="en-US" sz="2000" dirty="0"/>
              <a:t>효과 없으면 제외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T-SNE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번에서 </a:t>
            </a:r>
            <a:r>
              <a:rPr lang="en-US" altLang="ko-KR" sz="1800" dirty="0"/>
              <a:t>T-SNE</a:t>
            </a:r>
            <a:r>
              <a:rPr lang="ko-KR" altLang="en-US" sz="1800" dirty="0"/>
              <a:t>를 찍어봤을 때 의의</a:t>
            </a:r>
            <a:endParaRPr lang="en-US" altLang="ko-KR" sz="1800" dirty="0"/>
          </a:p>
          <a:p>
            <a:pPr lvl="2"/>
            <a:r>
              <a:rPr lang="en-US" altLang="ko-KR" sz="1600" dirty="0"/>
              <a:t>Freq</a:t>
            </a:r>
            <a:r>
              <a:rPr lang="ko-KR" altLang="en-US" sz="1600" dirty="0"/>
              <a:t>만</a:t>
            </a:r>
            <a:r>
              <a:rPr lang="en-US" altLang="ko-KR" sz="1600" dirty="0"/>
              <a:t>, signal</a:t>
            </a:r>
            <a:r>
              <a:rPr lang="ko-KR" altLang="en-US" sz="1600" dirty="0"/>
              <a:t>만 사용했을 때에 비해 이상적인 </a:t>
            </a:r>
            <a:r>
              <a:rPr lang="ko-KR" altLang="en-US" sz="1600" dirty="0" err="1"/>
              <a:t>노말</a:t>
            </a:r>
            <a:r>
              <a:rPr lang="ko-KR" altLang="en-US" sz="1600" dirty="0"/>
              <a:t> 분포로 이동한다는 것을 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시각적으로 보여줄 수 있음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E1DC36-AB42-4E9C-AECA-193F9DD6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490788"/>
            <a:ext cx="7054850" cy="41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B8127-E171-42EA-9138-72D01B30360B}"/>
              </a:ext>
            </a:extLst>
          </p:cNvPr>
          <p:cNvSpPr/>
          <p:nvPr/>
        </p:nvSpPr>
        <p:spPr>
          <a:xfrm>
            <a:off x="3043504" y="3075956"/>
            <a:ext cx="1519169" cy="128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1507463" y="1792994"/>
            <a:ext cx="1519169" cy="128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1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1508598" y="1772790"/>
            <a:ext cx="3036669" cy="260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3026933" y="1772790"/>
            <a:ext cx="0" cy="260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508598" y="3075957"/>
            <a:ext cx="3036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2405446" y="4563671"/>
            <a:ext cx="15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1258942" y="1903660"/>
            <a:ext cx="138030" cy="95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2209362" y="794180"/>
            <a:ext cx="115373" cy="110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2161880" y="4965850"/>
            <a:ext cx="23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1963523" y="830884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87506" y="2276236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1897956" y="137291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461509" y="354287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434411" y="1287619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258514" y="1690625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34820" y="2059957"/>
            <a:ext cx="0" cy="2197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3C1E3A-4019-4187-A1C5-E442ECBA52D1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B7302-03D0-4C9D-9650-BA0727F48B36}"/>
              </a:ext>
            </a:extLst>
          </p:cNvPr>
          <p:cNvSpPr txBox="1"/>
          <p:nvPr/>
        </p:nvSpPr>
        <p:spPr>
          <a:xfrm>
            <a:off x="6103489" y="22018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3D8525-0B4B-4674-83C0-01CBB8BCE0CA}"/>
              </a:ext>
            </a:extLst>
          </p:cNvPr>
          <p:cNvSpPr/>
          <p:nvPr/>
        </p:nvSpPr>
        <p:spPr>
          <a:xfrm>
            <a:off x="6087386" y="258995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DB9A7-8FBA-4578-965D-6757E4D51272}"/>
              </a:ext>
            </a:extLst>
          </p:cNvPr>
          <p:cNvSpPr txBox="1"/>
          <p:nvPr/>
        </p:nvSpPr>
        <p:spPr>
          <a:xfrm>
            <a:off x="6087387" y="267004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AB6DDE-FA19-4075-823F-EAA953C16454}"/>
              </a:ext>
            </a:extLst>
          </p:cNvPr>
          <p:cNvSpPr/>
          <p:nvPr/>
        </p:nvSpPr>
        <p:spPr>
          <a:xfrm>
            <a:off x="6103487" y="307595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D7C945-246F-4B03-B675-8DA6B3C74AA3}"/>
              </a:ext>
            </a:extLst>
          </p:cNvPr>
          <p:cNvSpPr txBox="1"/>
          <p:nvPr/>
        </p:nvSpPr>
        <p:spPr>
          <a:xfrm>
            <a:off x="6103488" y="315604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B64677-E431-46AA-A61A-ABB6A6D1AB44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5E39B-028E-4CC2-95B4-CD6042F0F375}"/>
              </a:ext>
            </a:extLst>
          </p:cNvPr>
          <p:cNvSpPr txBox="1"/>
          <p:nvPr/>
        </p:nvSpPr>
        <p:spPr>
          <a:xfrm>
            <a:off x="9037091" y="2197709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9455D-6C75-437E-93D6-E27A6BE4E96D}"/>
              </a:ext>
            </a:extLst>
          </p:cNvPr>
          <p:cNvSpPr/>
          <p:nvPr/>
        </p:nvSpPr>
        <p:spPr>
          <a:xfrm>
            <a:off x="8904245" y="264556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5A88DD-C1DB-42F1-96FD-69DB9945CD23}"/>
              </a:ext>
            </a:extLst>
          </p:cNvPr>
          <p:cNvSpPr txBox="1"/>
          <p:nvPr/>
        </p:nvSpPr>
        <p:spPr>
          <a:xfrm>
            <a:off x="9062175" y="2719953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369963-6BCE-49CE-83E0-5F2247CFAB5D}"/>
              </a:ext>
            </a:extLst>
          </p:cNvPr>
          <p:cNvSpPr/>
          <p:nvPr/>
        </p:nvSpPr>
        <p:spPr>
          <a:xfrm>
            <a:off x="8904245" y="3144563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B1B455-5249-49B6-AD16-0DD98EA85FD3}"/>
              </a:ext>
            </a:extLst>
          </p:cNvPr>
          <p:cNvSpPr txBox="1"/>
          <p:nvPr/>
        </p:nvSpPr>
        <p:spPr>
          <a:xfrm>
            <a:off x="9062175" y="3218948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A9FCA-81C8-4193-81C8-1C910BB3C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20" y="1185851"/>
            <a:ext cx="72390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289C9-221E-42A3-A759-6542198FE5BA}"/>
              </a:ext>
            </a:extLst>
          </p:cNvPr>
          <p:cNvSpPr txBox="1"/>
          <p:nvPr/>
        </p:nvSpPr>
        <p:spPr>
          <a:xfrm>
            <a:off x="4259606" y="5770198"/>
            <a:ext cx="593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0.9387</a:t>
            </a:r>
          </a:p>
        </p:txBody>
      </p:sp>
    </p:spTree>
    <p:extLst>
      <p:ext uri="{BB962C8B-B14F-4D97-AF65-F5344CB8AC3E}">
        <p14:creationId xmlns:p14="http://schemas.microsoft.com/office/powerpoint/2010/main" val="235019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AF92B-82DD-4259-8A56-71D07CFCDD01}"/>
              </a:ext>
            </a:extLst>
          </p:cNvPr>
          <p:cNvSpPr/>
          <p:nvPr/>
        </p:nvSpPr>
        <p:spPr>
          <a:xfrm>
            <a:off x="1505275" y="1751069"/>
            <a:ext cx="1520905" cy="263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2 </a:t>
            </a:r>
            <a:endParaRPr lang="ko-KR" altLang="en-US" sz="2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6F5C0D-7A70-49E6-A94A-1576ECD19501}"/>
              </a:ext>
            </a:extLst>
          </p:cNvPr>
          <p:cNvSpPr/>
          <p:nvPr/>
        </p:nvSpPr>
        <p:spPr>
          <a:xfrm>
            <a:off x="1508598" y="1772790"/>
            <a:ext cx="3036669" cy="2606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904A55-AD27-49CF-92F0-FE89980F8120}"/>
              </a:ext>
            </a:extLst>
          </p:cNvPr>
          <p:cNvCxnSpPr>
            <a:stCxn id="54" idx="0"/>
            <a:endCxn id="54" idx="2"/>
          </p:cNvCxnSpPr>
          <p:nvPr/>
        </p:nvCxnSpPr>
        <p:spPr>
          <a:xfrm>
            <a:off x="3026933" y="1772790"/>
            <a:ext cx="0" cy="260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00D1E7-4FD2-4D77-9D65-EB001F4D2C91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1508598" y="3075957"/>
            <a:ext cx="3036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D597826-1C23-4B1A-9E18-EC5E4051D2D3}"/>
              </a:ext>
            </a:extLst>
          </p:cNvPr>
          <p:cNvSpPr txBox="1"/>
          <p:nvPr/>
        </p:nvSpPr>
        <p:spPr>
          <a:xfrm>
            <a:off x="2405446" y="4563671"/>
            <a:ext cx="15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10672A2B-1A78-44C2-BC53-BA0ED6B1F8A4}"/>
              </a:ext>
            </a:extLst>
          </p:cNvPr>
          <p:cNvSpPr/>
          <p:nvPr/>
        </p:nvSpPr>
        <p:spPr>
          <a:xfrm>
            <a:off x="1258942" y="1903660"/>
            <a:ext cx="138030" cy="95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1C4D233-5914-4C0E-9986-28746ADDD51C}"/>
              </a:ext>
            </a:extLst>
          </p:cNvPr>
          <p:cNvSpPr/>
          <p:nvPr/>
        </p:nvSpPr>
        <p:spPr>
          <a:xfrm rot="5400000">
            <a:off x="2209362" y="794180"/>
            <a:ext cx="115373" cy="1102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D983B-1C29-41CA-9A65-C9C6680567AE}"/>
              </a:ext>
            </a:extLst>
          </p:cNvPr>
          <p:cNvSpPr txBox="1"/>
          <p:nvPr/>
        </p:nvSpPr>
        <p:spPr>
          <a:xfrm>
            <a:off x="2161880" y="4965850"/>
            <a:ext cx="23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DA53D0-87F5-452C-80F1-E86C0F8DDB3E}"/>
              </a:ext>
            </a:extLst>
          </p:cNvPr>
          <p:cNvSpPr txBox="1"/>
          <p:nvPr/>
        </p:nvSpPr>
        <p:spPr>
          <a:xfrm>
            <a:off x="1963523" y="830884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962652-9BCF-412A-AB4F-769EB42022B8}"/>
              </a:ext>
            </a:extLst>
          </p:cNvPr>
          <p:cNvSpPr txBox="1"/>
          <p:nvPr/>
        </p:nvSpPr>
        <p:spPr>
          <a:xfrm>
            <a:off x="687506" y="2276236"/>
            <a:ext cx="11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B6F23-F08F-4918-96C8-E58057C3297F}"/>
              </a:ext>
            </a:extLst>
          </p:cNvPr>
          <p:cNvSpPr txBox="1"/>
          <p:nvPr/>
        </p:nvSpPr>
        <p:spPr>
          <a:xfrm>
            <a:off x="1897956" y="137291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key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CBA48-DBD8-44A4-A88C-5E2DF99A47F3}"/>
              </a:ext>
            </a:extLst>
          </p:cNvPr>
          <p:cNvSpPr txBox="1"/>
          <p:nvPr/>
        </p:nvSpPr>
        <p:spPr>
          <a:xfrm>
            <a:off x="461509" y="3542874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query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E2F9B3-BFD7-4301-9006-C50DA05FC232}"/>
              </a:ext>
            </a:extLst>
          </p:cNvPr>
          <p:cNvSpPr txBox="1"/>
          <p:nvPr/>
        </p:nvSpPr>
        <p:spPr>
          <a:xfrm>
            <a:off x="3434411" y="1287619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key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2D1AA2-C497-4B5D-B06E-7BA86EF204FB}"/>
              </a:ext>
            </a:extLst>
          </p:cNvPr>
          <p:cNvSpPr txBox="1"/>
          <p:nvPr/>
        </p:nvSpPr>
        <p:spPr>
          <a:xfrm>
            <a:off x="258514" y="1690625"/>
            <a:ext cx="13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 query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EE33C7-4171-4950-87D3-4AE8C64715C7}"/>
              </a:ext>
            </a:extLst>
          </p:cNvPr>
          <p:cNvSpPr/>
          <p:nvPr/>
        </p:nvSpPr>
        <p:spPr>
          <a:xfrm>
            <a:off x="8879161" y="212332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80F23-885F-41B8-924B-E2B1E5C47F3D}"/>
              </a:ext>
            </a:extLst>
          </p:cNvPr>
          <p:cNvSpPr txBox="1"/>
          <p:nvPr/>
        </p:nvSpPr>
        <p:spPr>
          <a:xfrm>
            <a:off x="8879163" y="2196994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1B5659-034E-4D45-8207-88C933702C33}"/>
              </a:ext>
            </a:extLst>
          </p:cNvPr>
          <p:cNvSpPr/>
          <p:nvPr/>
        </p:nvSpPr>
        <p:spPr>
          <a:xfrm>
            <a:off x="6103488" y="212178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1DB774-9D99-436C-A526-24A902A2A2E0}"/>
              </a:ext>
            </a:extLst>
          </p:cNvPr>
          <p:cNvSpPr txBox="1"/>
          <p:nvPr/>
        </p:nvSpPr>
        <p:spPr>
          <a:xfrm>
            <a:off x="6103489" y="22018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1B8241-B9AF-449A-AB8D-7F09C7D6079F}"/>
              </a:ext>
            </a:extLst>
          </p:cNvPr>
          <p:cNvSpPr/>
          <p:nvPr/>
        </p:nvSpPr>
        <p:spPr>
          <a:xfrm>
            <a:off x="8879162" y="259748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D3321A-46C5-4DFF-B355-2C4951399DB6}"/>
              </a:ext>
            </a:extLst>
          </p:cNvPr>
          <p:cNvSpPr txBox="1"/>
          <p:nvPr/>
        </p:nvSpPr>
        <p:spPr>
          <a:xfrm>
            <a:off x="8879164" y="267115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D4DC19-6CD5-4D95-89E8-4D7E2ADC6C1B}"/>
              </a:ext>
            </a:extLst>
          </p:cNvPr>
          <p:cNvSpPr/>
          <p:nvPr/>
        </p:nvSpPr>
        <p:spPr>
          <a:xfrm>
            <a:off x="8879162" y="306428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72C342-3317-422A-B1BC-EFF39589E227}"/>
              </a:ext>
            </a:extLst>
          </p:cNvPr>
          <p:cNvSpPr txBox="1"/>
          <p:nvPr/>
        </p:nvSpPr>
        <p:spPr>
          <a:xfrm>
            <a:off x="8879164" y="313795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D425A-7FE5-45EC-B94C-E1F221C9D207}"/>
              </a:ext>
            </a:extLst>
          </p:cNvPr>
          <p:cNvSpPr/>
          <p:nvPr/>
        </p:nvSpPr>
        <p:spPr>
          <a:xfrm>
            <a:off x="6087386" y="2589959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6BA81-1D8C-414E-A5F3-6E4C5E4DC29E}"/>
              </a:ext>
            </a:extLst>
          </p:cNvPr>
          <p:cNvSpPr txBox="1"/>
          <p:nvPr/>
        </p:nvSpPr>
        <p:spPr>
          <a:xfrm>
            <a:off x="6087387" y="2670047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3515C8-71A7-4FF1-9461-6B8DBBD29243}"/>
              </a:ext>
            </a:extLst>
          </p:cNvPr>
          <p:cNvSpPr/>
          <p:nvPr/>
        </p:nvSpPr>
        <p:spPr>
          <a:xfrm>
            <a:off x="6103487" y="3075957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33B476-84AF-457E-88D7-85497DB8F53E}"/>
              </a:ext>
            </a:extLst>
          </p:cNvPr>
          <p:cNvSpPr txBox="1"/>
          <p:nvPr/>
        </p:nvSpPr>
        <p:spPr>
          <a:xfrm>
            <a:off x="6103488" y="315604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F5AE5-9326-450A-953D-FDD59BADAD02}"/>
              </a:ext>
            </a:extLst>
          </p:cNvPr>
          <p:cNvCxnSpPr>
            <a:cxnSpLocks/>
          </p:cNvCxnSpPr>
          <p:nvPr/>
        </p:nvCxnSpPr>
        <p:spPr>
          <a:xfrm>
            <a:off x="8612518" y="1919440"/>
            <a:ext cx="0" cy="24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F45F06D-8A8E-4607-ACFA-A7BE23A38186}"/>
              </a:ext>
            </a:extLst>
          </p:cNvPr>
          <p:cNvSpPr/>
          <p:nvPr/>
        </p:nvSpPr>
        <p:spPr>
          <a:xfrm>
            <a:off x="7082980" y="40642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C4CF4B-037C-4EF8-B36F-A24AA48C0AA5}"/>
              </a:ext>
            </a:extLst>
          </p:cNvPr>
          <p:cNvSpPr/>
          <p:nvPr/>
        </p:nvSpPr>
        <p:spPr>
          <a:xfrm>
            <a:off x="744754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72718A9-5593-44A6-8995-550DA018F57F}"/>
              </a:ext>
            </a:extLst>
          </p:cNvPr>
          <p:cNvSpPr/>
          <p:nvPr/>
        </p:nvSpPr>
        <p:spPr>
          <a:xfrm>
            <a:off x="8190715" y="40507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D3E3DD-D829-4C77-973C-97FF5853C59F}"/>
              </a:ext>
            </a:extLst>
          </p:cNvPr>
          <p:cNvSpPr/>
          <p:nvPr/>
        </p:nvSpPr>
        <p:spPr>
          <a:xfrm>
            <a:off x="8751006" y="40507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4C79C0D-3430-443A-A920-6BC22EC4D976}"/>
              </a:ext>
            </a:extLst>
          </p:cNvPr>
          <p:cNvSpPr/>
          <p:nvPr/>
        </p:nvSpPr>
        <p:spPr>
          <a:xfrm>
            <a:off x="9130732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66B6C8-428E-40EA-984B-2B1F53E5A362}"/>
              </a:ext>
            </a:extLst>
          </p:cNvPr>
          <p:cNvSpPr/>
          <p:nvPr/>
        </p:nvSpPr>
        <p:spPr>
          <a:xfrm>
            <a:off x="9858741" y="40507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/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188DC-B270-4E4A-A3FD-1FCDB5FA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89" y="39801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/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B214D5-F807-47FA-82D9-DFD648A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317" y="39801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9BB046F-7A55-4D74-ACE0-2235E113D286}"/>
              </a:ext>
            </a:extLst>
          </p:cNvPr>
          <p:cNvSpPr txBox="1"/>
          <p:nvPr/>
        </p:nvSpPr>
        <p:spPr>
          <a:xfrm>
            <a:off x="5684059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89BAD2-59B2-44A0-B657-E881723940F0}"/>
              </a:ext>
            </a:extLst>
          </p:cNvPr>
          <p:cNvSpPr txBox="1"/>
          <p:nvPr/>
        </p:nvSpPr>
        <p:spPr>
          <a:xfrm>
            <a:off x="10061506" y="40220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50CB32-8FC1-4C09-A08F-C79F0101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61" y="1237421"/>
            <a:ext cx="7019925" cy="50482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6573155-168A-4FB2-A4A8-B2FB934DFDBA}"/>
              </a:ext>
            </a:extLst>
          </p:cNvPr>
          <p:cNvSpPr txBox="1"/>
          <p:nvPr/>
        </p:nvSpPr>
        <p:spPr>
          <a:xfrm>
            <a:off x="4259606" y="5770198"/>
            <a:ext cx="593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AUC: </a:t>
            </a:r>
            <a:r>
              <a:rPr lang="en-US" altLang="ko-KR" sz="2400" b="1" dirty="0">
                <a:solidFill>
                  <a:srgbClr val="666666"/>
                </a:solidFill>
              </a:rPr>
              <a:t>0.9290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697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6E91AA-3EFC-4841-A590-0FAC6B8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8" y="161854"/>
            <a:ext cx="10515600" cy="87644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결과표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FA00BD-2BE1-4DA7-8F4B-A09F50CD3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48242"/>
              </p:ext>
            </p:extLst>
          </p:nvPr>
        </p:nvGraphicFramePr>
        <p:xfrm>
          <a:off x="522812" y="1263199"/>
          <a:ext cx="10190031" cy="49947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885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2326382">
                  <a:extLst>
                    <a:ext uri="{9D8B030D-6E8A-4147-A177-3AD203B41FA5}">
                      <a16:colId xmlns:a16="http://schemas.microsoft.com/office/drawing/2014/main" val="4277716537"/>
                    </a:ext>
                  </a:extLst>
                </a:gridCol>
                <a:gridCol w="2326382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  <a:gridCol w="2326382">
                  <a:extLst>
                    <a:ext uri="{9D8B030D-6E8A-4147-A177-3AD203B41FA5}">
                      <a16:colId xmlns:a16="http://schemas.microsoft.com/office/drawing/2014/main" val="3191960177"/>
                    </a:ext>
                  </a:extLst>
                </a:gridCol>
              </a:tblGrid>
              <a:tr h="5310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Attention </a:t>
                      </a: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종류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기존 방식 </a:t>
                      </a:r>
                      <a:r>
                        <a:rPr lang="en-US" altLang="ko-KR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FFFFFF"/>
                          </a:solidFill>
                        </a:rPr>
                        <a:t>Masking </a:t>
                      </a: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방식 </a:t>
                      </a:r>
                      <a:r>
                        <a:rPr lang="en-US" altLang="ko-KR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579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Signal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의 평균으로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signal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생성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1 – self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0.8988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0.8125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기존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2 – sf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0.8758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0.9106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3 – 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0.9142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59983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4 - mix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0.8581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67106"/>
                  </a:ext>
                </a:extLst>
              </a:tr>
              <a:tr h="5579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토큰의 평균으로 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signal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생성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1 – self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0.9352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0.9387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07366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2 – sf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0.9262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0.9290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3 – 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00338"/>
                  </a:ext>
                </a:extLst>
              </a:tr>
              <a:tr h="557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방법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4 - mix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1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4" y="-2126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기타 </a:t>
            </a:r>
            <a:r>
              <a:rPr lang="ko-KR" altLang="en-US" sz="2000" b="1" dirty="0" err="1"/>
              <a:t>마스킹</a:t>
            </a:r>
            <a:r>
              <a:rPr lang="ko-KR" altLang="en-US" sz="2000" b="1" dirty="0"/>
              <a:t> 방법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933DEE-FB7C-4A74-B46A-369EB4FBBC09}"/>
              </a:ext>
            </a:extLst>
          </p:cNvPr>
          <p:cNvSpPr/>
          <p:nvPr/>
        </p:nvSpPr>
        <p:spPr>
          <a:xfrm>
            <a:off x="2477835" y="2282459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84D211-CD78-4E18-A35C-A2C70435B5CC}"/>
              </a:ext>
            </a:extLst>
          </p:cNvPr>
          <p:cNvSpPr/>
          <p:nvPr/>
        </p:nvSpPr>
        <p:spPr>
          <a:xfrm>
            <a:off x="1622343" y="1538453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07CBBA-43BA-4CE5-8C0D-5091951A4EBB}"/>
              </a:ext>
            </a:extLst>
          </p:cNvPr>
          <p:cNvSpPr/>
          <p:nvPr/>
        </p:nvSpPr>
        <p:spPr>
          <a:xfrm>
            <a:off x="1623477" y="1518249"/>
            <a:ext cx="1710515" cy="1505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AD2F924-4777-41A6-9299-B5D9D18E8DF4}"/>
              </a:ext>
            </a:extLst>
          </p:cNvPr>
          <p:cNvCxnSpPr>
            <a:stCxn id="115" idx="0"/>
            <a:endCxn id="115" idx="2"/>
          </p:cNvCxnSpPr>
          <p:nvPr/>
        </p:nvCxnSpPr>
        <p:spPr>
          <a:xfrm>
            <a:off x="2478735" y="1518249"/>
            <a:ext cx="0" cy="150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2C852EF-82D7-4937-8417-99E0E7D3CE23}"/>
              </a:ext>
            </a:extLst>
          </p:cNvPr>
          <p:cNvCxnSpPr>
            <a:cxnSpLocks/>
            <a:stCxn id="115" idx="1"/>
            <a:endCxn id="115" idx="3"/>
          </p:cNvCxnSpPr>
          <p:nvPr/>
        </p:nvCxnSpPr>
        <p:spPr>
          <a:xfrm>
            <a:off x="1623477" y="2271124"/>
            <a:ext cx="1710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BE59BB9-5CA3-4EEB-A966-3385E1C9AF86}"/>
              </a:ext>
            </a:extLst>
          </p:cNvPr>
          <p:cNvSpPr txBox="1"/>
          <p:nvPr/>
        </p:nvSpPr>
        <p:spPr>
          <a:xfrm>
            <a:off x="1676217" y="1160747"/>
            <a:ext cx="80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key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CAA4D6-9D29-4074-8B8E-DDA8DE3DD953}"/>
              </a:ext>
            </a:extLst>
          </p:cNvPr>
          <p:cNvSpPr txBox="1"/>
          <p:nvPr/>
        </p:nvSpPr>
        <p:spPr>
          <a:xfrm>
            <a:off x="767087" y="2467720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query</a:t>
            </a:r>
            <a:endParaRPr lang="ko-KR" alt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907E9C-26A2-4DC8-BFAC-68569CB95BA0}"/>
              </a:ext>
            </a:extLst>
          </p:cNvPr>
          <p:cNvSpPr txBox="1"/>
          <p:nvPr/>
        </p:nvSpPr>
        <p:spPr>
          <a:xfrm>
            <a:off x="2712893" y="1145458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key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B7CFFC-E684-46C5-BEB2-0979AF502ADC}"/>
              </a:ext>
            </a:extLst>
          </p:cNvPr>
          <p:cNvSpPr txBox="1"/>
          <p:nvPr/>
        </p:nvSpPr>
        <p:spPr>
          <a:xfrm>
            <a:off x="767087" y="1703510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query</a:t>
            </a:r>
            <a:endParaRPr lang="ko-KR" altLang="en-US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60F129-96D5-4D24-87A1-CDF24738AC6C}"/>
              </a:ext>
            </a:extLst>
          </p:cNvPr>
          <p:cNvSpPr/>
          <p:nvPr/>
        </p:nvSpPr>
        <p:spPr>
          <a:xfrm>
            <a:off x="4893278" y="2397236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25F73B-FD36-4750-A516-BF471FAFED29}"/>
              </a:ext>
            </a:extLst>
          </p:cNvPr>
          <p:cNvSpPr txBox="1"/>
          <p:nvPr/>
        </p:nvSpPr>
        <p:spPr>
          <a:xfrm>
            <a:off x="5150485" y="2473370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K(f)       V(f)</a:t>
            </a:r>
            <a:endParaRPr lang="ko-KR" altLang="en-US" sz="11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029E759-2AE7-4F35-9A48-54ABFE6647F7}"/>
              </a:ext>
            </a:extLst>
          </p:cNvPr>
          <p:cNvCxnSpPr>
            <a:cxnSpLocks/>
          </p:cNvCxnSpPr>
          <p:nvPr/>
        </p:nvCxnSpPr>
        <p:spPr>
          <a:xfrm>
            <a:off x="7323181" y="1018540"/>
            <a:ext cx="0" cy="24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8684EC4-7DBE-4F2A-A3D4-D78FFA332B54}"/>
              </a:ext>
            </a:extLst>
          </p:cNvPr>
          <p:cNvSpPr/>
          <p:nvPr/>
        </p:nvSpPr>
        <p:spPr>
          <a:xfrm>
            <a:off x="5793643" y="31633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0102162-4FB9-4A1C-9508-E7A4FE4BC194}"/>
              </a:ext>
            </a:extLst>
          </p:cNvPr>
          <p:cNvSpPr/>
          <p:nvPr/>
        </p:nvSpPr>
        <p:spPr>
          <a:xfrm>
            <a:off x="6158208" y="31498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0C2098C-4828-49B5-8983-30FCFAED1267}"/>
              </a:ext>
            </a:extLst>
          </p:cNvPr>
          <p:cNvSpPr/>
          <p:nvPr/>
        </p:nvSpPr>
        <p:spPr>
          <a:xfrm>
            <a:off x="6901378" y="3149848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898077EA-6100-4737-BBFA-132E2D61D10D}"/>
              </a:ext>
            </a:extLst>
          </p:cNvPr>
          <p:cNvSpPr/>
          <p:nvPr/>
        </p:nvSpPr>
        <p:spPr>
          <a:xfrm>
            <a:off x="7461669" y="3149848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A298882-04FF-4F2C-A588-6920D9FEC91E}"/>
              </a:ext>
            </a:extLst>
          </p:cNvPr>
          <p:cNvSpPr/>
          <p:nvPr/>
        </p:nvSpPr>
        <p:spPr>
          <a:xfrm>
            <a:off x="7841395" y="31498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0B5C724-5958-4B12-A30E-F77B3DAAAA5D}"/>
              </a:ext>
            </a:extLst>
          </p:cNvPr>
          <p:cNvSpPr/>
          <p:nvPr/>
        </p:nvSpPr>
        <p:spPr>
          <a:xfrm>
            <a:off x="8569404" y="3149848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A1DFCB9-5408-4BC9-A746-D376B86849BC}"/>
                  </a:ext>
                </a:extLst>
              </p:cNvPr>
              <p:cNvSpPr txBox="1"/>
              <p:nvPr/>
            </p:nvSpPr>
            <p:spPr>
              <a:xfrm>
                <a:off x="6521652" y="30792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A1DFCB9-5408-4BC9-A746-D376B868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52" y="307927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4DBE67-CA92-4EA3-B7AF-2AE6F1FACA43}"/>
                  </a:ext>
                </a:extLst>
              </p:cNvPr>
              <p:cNvSpPr txBox="1"/>
              <p:nvPr/>
            </p:nvSpPr>
            <p:spPr>
              <a:xfrm>
                <a:off x="8208980" y="307927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4DBE67-CA92-4EA3-B7AF-2AE6F1FA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80" y="3079275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06E94920-338A-402B-A203-FD1562750CDC}"/>
              </a:ext>
            </a:extLst>
          </p:cNvPr>
          <p:cNvSpPr txBox="1"/>
          <p:nvPr/>
        </p:nvSpPr>
        <p:spPr>
          <a:xfrm>
            <a:off x="4394722" y="31211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BC05AA-5DB4-4763-AE94-7910F0834A36}"/>
              </a:ext>
            </a:extLst>
          </p:cNvPr>
          <p:cNvSpPr txBox="1"/>
          <p:nvPr/>
        </p:nvSpPr>
        <p:spPr>
          <a:xfrm>
            <a:off x="8772169" y="31211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588B56-6A53-481F-888A-F12F2CF2B7B3}"/>
              </a:ext>
            </a:extLst>
          </p:cNvPr>
          <p:cNvSpPr/>
          <p:nvPr/>
        </p:nvSpPr>
        <p:spPr>
          <a:xfrm>
            <a:off x="4893278" y="1858905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D9129F-454F-40DE-BD20-9C182A23C4F9}"/>
              </a:ext>
            </a:extLst>
          </p:cNvPr>
          <p:cNvSpPr txBox="1"/>
          <p:nvPr/>
        </p:nvSpPr>
        <p:spPr>
          <a:xfrm>
            <a:off x="5150485" y="1935039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K(f)       V(f)</a:t>
            </a:r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150DAAE-CA22-4E1A-9C8E-898A6F2F972C}"/>
              </a:ext>
            </a:extLst>
          </p:cNvPr>
          <p:cNvSpPr/>
          <p:nvPr/>
        </p:nvSpPr>
        <p:spPr>
          <a:xfrm>
            <a:off x="4880725" y="1311310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C53708-0487-4EF2-A19A-3629B87E4A0B}"/>
              </a:ext>
            </a:extLst>
          </p:cNvPr>
          <p:cNvSpPr txBox="1"/>
          <p:nvPr/>
        </p:nvSpPr>
        <p:spPr>
          <a:xfrm>
            <a:off x="5137932" y="1387444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K(f)       V(f)</a:t>
            </a:r>
            <a:endParaRPr lang="ko-KR" altLang="en-US" sz="11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0047762-1473-4E9D-A8AD-F1A5CCFD67C8}"/>
              </a:ext>
            </a:extLst>
          </p:cNvPr>
          <p:cNvSpPr/>
          <p:nvPr/>
        </p:nvSpPr>
        <p:spPr>
          <a:xfrm>
            <a:off x="7747754" y="1361135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28A074-3AE3-4B8B-B302-51C029B93138}"/>
              </a:ext>
            </a:extLst>
          </p:cNvPr>
          <p:cNvSpPr txBox="1"/>
          <p:nvPr/>
        </p:nvSpPr>
        <p:spPr>
          <a:xfrm>
            <a:off x="7905684" y="1435520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F31112A-9CBA-4F74-AB1B-1ADBD9FACCA4}"/>
              </a:ext>
            </a:extLst>
          </p:cNvPr>
          <p:cNvSpPr/>
          <p:nvPr/>
        </p:nvSpPr>
        <p:spPr>
          <a:xfrm>
            <a:off x="7772838" y="1883379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41C2F9-76BC-4BBA-8968-D7CB14C66C9B}"/>
              </a:ext>
            </a:extLst>
          </p:cNvPr>
          <p:cNvSpPr txBox="1"/>
          <p:nvPr/>
        </p:nvSpPr>
        <p:spPr>
          <a:xfrm>
            <a:off x="7930768" y="1957764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49952D-75B5-4C90-A66B-334D1A12402C}"/>
              </a:ext>
            </a:extLst>
          </p:cNvPr>
          <p:cNvSpPr/>
          <p:nvPr/>
        </p:nvSpPr>
        <p:spPr>
          <a:xfrm>
            <a:off x="7772838" y="2382374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7498F11-702F-4206-B316-046D36A2B67D}"/>
              </a:ext>
            </a:extLst>
          </p:cNvPr>
          <p:cNvSpPr txBox="1"/>
          <p:nvPr/>
        </p:nvSpPr>
        <p:spPr>
          <a:xfrm>
            <a:off x="7930768" y="2456759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846664-1961-4062-A312-DAC5A4EE4C00}"/>
              </a:ext>
            </a:extLst>
          </p:cNvPr>
          <p:cNvCxnSpPr>
            <a:cxnSpLocks/>
          </p:cNvCxnSpPr>
          <p:nvPr/>
        </p:nvCxnSpPr>
        <p:spPr>
          <a:xfrm>
            <a:off x="602990" y="3869636"/>
            <a:ext cx="11229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D6E9454-3C83-4C18-A231-55951172E35E}"/>
              </a:ext>
            </a:extLst>
          </p:cNvPr>
          <p:cNvSpPr/>
          <p:nvPr/>
        </p:nvSpPr>
        <p:spPr>
          <a:xfrm>
            <a:off x="1539356" y="5341450"/>
            <a:ext cx="855728" cy="7642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BB2689D-BEE5-48BD-ADB8-9075F32B397D}"/>
              </a:ext>
            </a:extLst>
          </p:cNvPr>
          <p:cNvSpPr/>
          <p:nvPr/>
        </p:nvSpPr>
        <p:spPr>
          <a:xfrm>
            <a:off x="2409122" y="4568898"/>
            <a:ext cx="855728" cy="744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6F1249B-1134-4CDD-BE4A-8FEAE596ABF8}"/>
              </a:ext>
            </a:extLst>
          </p:cNvPr>
          <p:cNvSpPr/>
          <p:nvPr/>
        </p:nvSpPr>
        <p:spPr>
          <a:xfrm>
            <a:off x="1540157" y="4570788"/>
            <a:ext cx="1710515" cy="1505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00E71CD-6087-4EF0-8682-D55684F417A1}"/>
              </a:ext>
            </a:extLst>
          </p:cNvPr>
          <p:cNvCxnSpPr>
            <a:stCxn id="134" idx="0"/>
            <a:endCxn id="134" idx="2"/>
          </p:cNvCxnSpPr>
          <p:nvPr/>
        </p:nvCxnSpPr>
        <p:spPr>
          <a:xfrm>
            <a:off x="2395415" y="4570788"/>
            <a:ext cx="0" cy="150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A39029-9690-4697-AC43-FDACA71AF812}"/>
              </a:ext>
            </a:extLst>
          </p:cNvPr>
          <p:cNvCxnSpPr>
            <a:cxnSpLocks/>
            <a:stCxn id="134" idx="1"/>
            <a:endCxn id="134" idx="3"/>
          </p:cNvCxnSpPr>
          <p:nvPr/>
        </p:nvCxnSpPr>
        <p:spPr>
          <a:xfrm>
            <a:off x="1540157" y="5323663"/>
            <a:ext cx="17105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7D4082B-C9FC-45B3-86F8-42C4E62313B6}"/>
              </a:ext>
            </a:extLst>
          </p:cNvPr>
          <p:cNvSpPr txBox="1"/>
          <p:nvPr/>
        </p:nvSpPr>
        <p:spPr>
          <a:xfrm>
            <a:off x="1592897" y="4213286"/>
            <a:ext cx="80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key</a:t>
            </a:r>
            <a:endParaRPr lang="ko-KR" altLang="en-US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86B1F7-B63E-4EF6-B7DB-B4BC8956E357}"/>
              </a:ext>
            </a:extLst>
          </p:cNvPr>
          <p:cNvSpPr txBox="1"/>
          <p:nvPr/>
        </p:nvSpPr>
        <p:spPr>
          <a:xfrm>
            <a:off x="683767" y="5520259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query</a:t>
            </a:r>
            <a:endParaRPr lang="ko-KR" alt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ADEA727-DB95-4317-A6B5-7D9E6218432A}"/>
              </a:ext>
            </a:extLst>
          </p:cNvPr>
          <p:cNvSpPr txBox="1"/>
          <p:nvPr/>
        </p:nvSpPr>
        <p:spPr>
          <a:xfrm>
            <a:off x="2629573" y="4197997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key</a:t>
            </a:r>
            <a:endParaRPr lang="ko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337BA2-1FBE-464C-B22D-CEA6A6769CE9}"/>
              </a:ext>
            </a:extLst>
          </p:cNvPr>
          <p:cNvSpPr txBox="1"/>
          <p:nvPr/>
        </p:nvSpPr>
        <p:spPr>
          <a:xfrm>
            <a:off x="683767" y="4756049"/>
            <a:ext cx="101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 query</a:t>
            </a:r>
            <a:endParaRPr lang="ko-KR" altLang="en-US" sz="14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6A24A3F-C31B-4D98-B5B8-49727C5BA5CC}"/>
              </a:ext>
            </a:extLst>
          </p:cNvPr>
          <p:cNvSpPr/>
          <p:nvPr/>
        </p:nvSpPr>
        <p:spPr>
          <a:xfrm>
            <a:off x="4809958" y="5449775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8440F2D-AF12-49F5-9AAA-E5D681E8E2B4}"/>
              </a:ext>
            </a:extLst>
          </p:cNvPr>
          <p:cNvSpPr txBox="1"/>
          <p:nvPr/>
        </p:nvSpPr>
        <p:spPr>
          <a:xfrm>
            <a:off x="5067165" y="5525909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K(s)       V(s)</a:t>
            </a:r>
            <a:endParaRPr lang="ko-KR" altLang="en-US" sz="11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4D43AF-821C-409B-ADED-50FBA40B9DEA}"/>
              </a:ext>
            </a:extLst>
          </p:cNvPr>
          <p:cNvCxnSpPr>
            <a:cxnSpLocks/>
          </p:cNvCxnSpPr>
          <p:nvPr/>
        </p:nvCxnSpPr>
        <p:spPr>
          <a:xfrm>
            <a:off x="7239861" y="4071079"/>
            <a:ext cx="0" cy="2437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BAF41F4-8440-4DBA-9852-926556C28895}"/>
              </a:ext>
            </a:extLst>
          </p:cNvPr>
          <p:cNvSpPr/>
          <p:nvPr/>
        </p:nvSpPr>
        <p:spPr>
          <a:xfrm>
            <a:off x="5710323" y="6215855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0A7C40D-430A-4D67-90A2-BBC7154D0762}"/>
              </a:ext>
            </a:extLst>
          </p:cNvPr>
          <p:cNvSpPr/>
          <p:nvPr/>
        </p:nvSpPr>
        <p:spPr>
          <a:xfrm>
            <a:off x="6074888" y="6202387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AB3274D-B593-468C-B1CA-3A585E910BFF}"/>
              </a:ext>
            </a:extLst>
          </p:cNvPr>
          <p:cNvSpPr/>
          <p:nvPr/>
        </p:nvSpPr>
        <p:spPr>
          <a:xfrm>
            <a:off x="6818058" y="6202387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356E9600-E973-4241-95A7-851A947A0F40}"/>
              </a:ext>
            </a:extLst>
          </p:cNvPr>
          <p:cNvSpPr/>
          <p:nvPr/>
        </p:nvSpPr>
        <p:spPr>
          <a:xfrm>
            <a:off x="7378349" y="6202387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0FCBA88-DA3D-4582-8A27-907C1754F703}"/>
              </a:ext>
            </a:extLst>
          </p:cNvPr>
          <p:cNvSpPr/>
          <p:nvPr/>
        </p:nvSpPr>
        <p:spPr>
          <a:xfrm>
            <a:off x="7758075" y="6202387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A4B1889-20A4-4EBD-AAB1-68D9DAD56B15}"/>
              </a:ext>
            </a:extLst>
          </p:cNvPr>
          <p:cNvSpPr/>
          <p:nvPr/>
        </p:nvSpPr>
        <p:spPr>
          <a:xfrm>
            <a:off x="8486084" y="6202387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2282C54-CC2E-4742-B8E2-91C0D87C0B0A}"/>
                  </a:ext>
                </a:extLst>
              </p:cNvPr>
              <p:cNvSpPr txBox="1"/>
              <p:nvPr/>
            </p:nvSpPr>
            <p:spPr>
              <a:xfrm>
                <a:off x="6438332" y="613181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2282C54-CC2E-4742-B8E2-91C0D87C0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32" y="6131814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2F5CD4C-E925-4342-A1FE-5262ECA6E77E}"/>
                  </a:ext>
                </a:extLst>
              </p:cNvPr>
              <p:cNvSpPr txBox="1"/>
              <p:nvPr/>
            </p:nvSpPr>
            <p:spPr>
              <a:xfrm>
                <a:off x="8125660" y="613181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2F5CD4C-E925-4342-A1FE-5262EC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660" y="6131814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ADCEF4DB-32B5-482C-907F-552CCF350980}"/>
              </a:ext>
            </a:extLst>
          </p:cNvPr>
          <p:cNvSpPr txBox="1"/>
          <p:nvPr/>
        </p:nvSpPr>
        <p:spPr>
          <a:xfrm>
            <a:off x="4311402" y="617368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0F75EB-2807-46F4-8416-70389315BC6C}"/>
              </a:ext>
            </a:extLst>
          </p:cNvPr>
          <p:cNvSpPr txBox="1"/>
          <p:nvPr/>
        </p:nvSpPr>
        <p:spPr>
          <a:xfrm>
            <a:off x="8688849" y="617368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39D72C0-8B97-4B37-B30C-A347E7130665}"/>
              </a:ext>
            </a:extLst>
          </p:cNvPr>
          <p:cNvSpPr/>
          <p:nvPr/>
        </p:nvSpPr>
        <p:spPr>
          <a:xfrm>
            <a:off x="7689518" y="5434913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1D7F1E6-AB09-467A-8ABE-36E63751E800}"/>
              </a:ext>
            </a:extLst>
          </p:cNvPr>
          <p:cNvSpPr txBox="1"/>
          <p:nvPr/>
        </p:nvSpPr>
        <p:spPr>
          <a:xfrm>
            <a:off x="7847448" y="5509298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K(f)       V(f)</a:t>
            </a:r>
            <a:endParaRPr lang="ko-KR" altLang="en-US" sz="11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864660F-236C-43D2-8B41-120DEDD1E913}"/>
              </a:ext>
            </a:extLst>
          </p:cNvPr>
          <p:cNvSpPr/>
          <p:nvPr/>
        </p:nvSpPr>
        <p:spPr>
          <a:xfrm>
            <a:off x="4812819" y="4941491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7D57B23-4678-423E-8126-EDD744CD9611}"/>
              </a:ext>
            </a:extLst>
          </p:cNvPr>
          <p:cNvSpPr txBox="1"/>
          <p:nvPr/>
        </p:nvSpPr>
        <p:spPr>
          <a:xfrm>
            <a:off x="5070026" y="5017625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K(s)       V(s)</a:t>
            </a:r>
            <a:endParaRPr lang="ko-KR" altLang="en-US" sz="1100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A629711-7514-4ABD-9CC3-7EDB0E3C6901}"/>
              </a:ext>
            </a:extLst>
          </p:cNvPr>
          <p:cNvSpPr/>
          <p:nvPr/>
        </p:nvSpPr>
        <p:spPr>
          <a:xfrm>
            <a:off x="4782124" y="4409822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016ABF-D683-4C4E-8692-6BFFB6CF22E1}"/>
              </a:ext>
            </a:extLst>
          </p:cNvPr>
          <p:cNvSpPr txBox="1"/>
          <p:nvPr/>
        </p:nvSpPr>
        <p:spPr>
          <a:xfrm>
            <a:off x="5039331" y="4485956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(f)      K(s)       V(s)</a:t>
            </a:r>
            <a:endParaRPr lang="ko-KR" altLang="en-US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CC6CB40-4A33-4D2F-B771-87DE822EAAF4}"/>
              </a:ext>
            </a:extLst>
          </p:cNvPr>
          <p:cNvSpPr/>
          <p:nvPr/>
        </p:nvSpPr>
        <p:spPr>
          <a:xfrm>
            <a:off x="7683295" y="490600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3B2ABE1-1277-497D-9D3F-1BD2C437233B}"/>
              </a:ext>
            </a:extLst>
          </p:cNvPr>
          <p:cNvSpPr txBox="1"/>
          <p:nvPr/>
        </p:nvSpPr>
        <p:spPr>
          <a:xfrm>
            <a:off x="7841225" y="4980385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K(f)       V(f)</a:t>
            </a:r>
            <a:endParaRPr lang="ko-KR" altLang="en-US" sz="110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5228A48-1741-454B-AD69-C8DB3FABB0CF}"/>
              </a:ext>
            </a:extLst>
          </p:cNvPr>
          <p:cNvSpPr/>
          <p:nvPr/>
        </p:nvSpPr>
        <p:spPr>
          <a:xfrm>
            <a:off x="7676991" y="4395421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95BFF3-359F-4908-8310-71BF5550F1E4}"/>
              </a:ext>
            </a:extLst>
          </p:cNvPr>
          <p:cNvSpPr txBox="1"/>
          <p:nvPr/>
        </p:nvSpPr>
        <p:spPr>
          <a:xfrm>
            <a:off x="7834921" y="4469806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K(f)       V(f)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325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A1A7-5CD5-4ACD-B575-21749C0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49805"/>
            <a:ext cx="10515600" cy="12763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Comments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3E5E-77C8-4FF2-B3D4-38D0217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74700"/>
            <a:ext cx="1166495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T-SNE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번에서 찍었을 때와 </a:t>
            </a:r>
            <a:r>
              <a:rPr lang="en-US" altLang="ko-KR" sz="1800" dirty="0"/>
              <a:t>2</a:t>
            </a:r>
            <a:r>
              <a:rPr lang="ko-KR" altLang="en-US" sz="1800" dirty="0"/>
              <a:t>번에서 찍었을 때 분포 차이를 구하면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의 효과를 보여줄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800" dirty="0"/>
              <a:t>번에서 어떻게 추가적인 분석이 가능할 지 아이디어 생각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AFAAC-1EF7-41A3-95AD-AFDE6AED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300691"/>
            <a:ext cx="3192463" cy="44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A1A7-5CD5-4ACD-B575-21749C0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49805"/>
            <a:ext cx="10515600" cy="12763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Comments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3E5E-77C8-4FF2-B3D4-38D0217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39800"/>
            <a:ext cx="11664950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논문 서술 방향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Prob #1) </a:t>
            </a:r>
            <a:r>
              <a:rPr lang="ko-KR" altLang="en-US" sz="2400" dirty="0"/>
              <a:t>기존 연구 제약 존재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정보가 부족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Prob #2) </a:t>
            </a:r>
            <a:r>
              <a:rPr lang="ko-KR" altLang="en-US" sz="2400" dirty="0"/>
              <a:t>어떻게 </a:t>
            </a:r>
            <a:r>
              <a:rPr lang="en-US" altLang="ko-KR" sz="2400" dirty="0"/>
              <a:t>fusion</a:t>
            </a:r>
            <a:r>
              <a:rPr lang="ko-KR" altLang="en-US" sz="2400" dirty="0"/>
              <a:t>을 하냐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en-US" altLang="ko-KR" sz="2400" dirty="0" err="1"/>
              <a:t>linaer</a:t>
            </a:r>
            <a:r>
              <a:rPr lang="en-US" altLang="ko-KR" sz="2400" dirty="0"/>
              <a:t> =&gt;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 </a:t>
            </a:r>
            <a:r>
              <a:rPr lang="ko-KR" altLang="en-US" sz="2400" dirty="0"/>
              <a:t>보다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 =&gt; linear </a:t>
            </a:r>
            <a:r>
              <a:rPr lang="ko-KR" altLang="en-US" sz="2400" dirty="0"/>
              <a:t>을 발견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transformer</a:t>
            </a:r>
            <a:r>
              <a:rPr lang="ko-KR" altLang="en-US" sz="2400" dirty="0"/>
              <a:t>를 중간에 넣어 </a:t>
            </a:r>
            <a:r>
              <a:rPr lang="en-US" altLang="ko-KR" sz="2400" dirty="0"/>
              <a:t>feature fusion</a:t>
            </a:r>
          </a:p>
        </p:txBody>
      </p:sp>
    </p:spTree>
    <p:extLst>
      <p:ext uri="{BB962C8B-B14F-4D97-AF65-F5344CB8AC3E}">
        <p14:creationId xmlns:p14="http://schemas.microsoft.com/office/powerpoint/2010/main" val="99934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A1A7-5CD5-4ACD-B575-21749C0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49805"/>
            <a:ext cx="10515600" cy="12763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Comments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3E5E-77C8-4FF2-B3D4-38D0217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39800"/>
            <a:ext cx="11664950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Attention 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QKV</a:t>
            </a:r>
            <a:r>
              <a:rPr lang="ko-KR" altLang="en-US" sz="2000" dirty="0"/>
              <a:t> 변경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HEAD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3. 3</a:t>
            </a:r>
            <a:r>
              <a:rPr lang="ko-KR" altLang="en-US" sz="2000" dirty="0"/>
              <a:t>번 피처만 가지고 어떻게 </a:t>
            </a:r>
            <a:r>
              <a:rPr lang="en-US" altLang="ko-KR" sz="2000" dirty="0"/>
              <a:t>attention</a:t>
            </a:r>
            <a:r>
              <a:rPr lang="ko-KR" altLang="en-US" sz="2000" dirty="0"/>
              <a:t>할 수 있을 지 생각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008B2D-CDD3-43A1-8F22-E0EBD3CA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709598"/>
            <a:ext cx="8004175" cy="39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A1A7-5CD5-4ACD-B575-21749C0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49805"/>
            <a:ext cx="10515600" cy="12763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Comments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3E5E-77C8-4FF2-B3D4-38D0217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39800"/>
            <a:ext cx="11664950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Half-attention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6"/>
                </a:solidFill>
              </a:rPr>
              <a:t>반만 </a:t>
            </a:r>
            <a:r>
              <a:rPr lang="en-US" altLang="ko-KR" sz="2400" dirty="0">
                <a:solidFill>
                  <a:schemeClr val="accent6"/>
                </a:solidFill>
              </a:rPr>
              <a:t>masking</a:t>
            </a:r>
            <a:r>
              <a:rPr lang="ko-KR" altLang="en-US" sz="2400" dirty="0">
                <a:solidFill>
                  <a:schemeClr val="accent6"/>
                </a:solidFill>
              </a:rPr>
              <a:t>하는 방법으로 변경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6"/>
                </a:solidFill>
              </a:rPr>
              <a:t>기존 코드와 </a:t>
            </a:r>
            <a:r>
              <a:rPr lang="en-US" altLang="ko-KR" sz="2400" dirty="0">
                <a:solidFill>
                  <a:schemeClr val="accent6"/>
                </a:solidFill>
              </a:rPr>
              <a:t>masking </a:t>
            </a:r>
            <a:r>
              <a:rPr lang="ko-KR" altLang="en-US" sz="2400" dirty="0">
                <a:solidFill>
                  <a:schemeClr val="accent6"/>
                </a:solidFill>
              </a:rPr>
              <a:t>방법 코드 가져오기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6"/>
                </a:solidFill>
              </a:rPr>
              <a:t>- CLS </a:t>
            </a:r>
            <a:r>
              <a:rPr lang="ko-KR" altLang="en-US" sz="2400" dirty="0">
                <a:solidFill>
                  <a:schemeClr val="accent6"/>
                </a:solidFill>
              </a:rPr>
              <a:t>평균으로 </a:t>
            </a:r>
            <a:r>
              <a:rPr lang="en-US" altLang="ko-KR" sz="2400" dirty="0">
                <a:solidFill>
                  <a:schemeClr val="accent6"/>
                </a:solidFill>
              </a:rPr>
              <a:t>signal </a:t>
            </a:r>
            <a:r>
              <a:rPr lang="ko-KR" altLang="en-US" sz="2400" dirty="0">
                <a:solidFill>
                  <a:schemeClr val="accent6"/>
                </a:solidFill>
              </a:rPr>
              <a:t>생성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6"/>
                </a:solidFill>
              </a:rPr>
              <a:t>Signal</a:t>
            </a:r>
            <a:r>
              <a:rPr lang="ko-KR" altLang="en-US" sz="2400" dirty="0">
                <a:solidFill>
                  <a:schemeClr val="accent6"/>
                </a:solidFill>
              </a:rPr>
              <a:t>의 평균으로 </a:t>
            </a:r>
            <a:r>
              <a:rPr lang="en-US" altLang="ko-KR" sz="2400" dirty="0">
                <a:solidFill>
                  <a:schemeClr val="accent6"/>
                </a:solidFill>
              </a:rPr>
              <a:t>signal </a:t>
            </a:r>
            <a:r>
              <a:rPr lang="ko-KR" altLang="en-US" sz="2400" dirty="0">
                <a:solidFill>
                  <a:schemeClr val="accent6"/>
                </a:solidFill>
              </a:rPr>
              <a:t>생성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평균 </a:t>
            </a:r>
            <a:r>
              <a:rPr lang="en-US" altLang="ko-KR" sz="2400" dirty="0"/>
              <a:t>=&gt; </a:t>
            </a:r>
            <a:r>
              <a:rPr lang="ko-KR" altLang="en-US" sz="2400" dirty="0" err="1"/>
              <a:t>다른방법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995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30" y="160266"/>
            <a:ext cx="10515600" cy="91944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 signal </a:t>
            </a:r>
            <a:r>
              <a:rPr lang="ko-KR" altLang="en-US" sz="2400" b="1" dirty="0"/>
              <a:t>평균 모델</a:t>
            </a:r>
          </a:p>
        </p:txBody>
      </p:sp>
      <p:sp>
        <p:nvSpPr>
          <p:cNvPr id="72" name="순서도: 수동 연산 71">
            <a:extLst>
              <a:ext uri="{FF2B5EF4-FFF2-40B4-BE49-F238E27FC236}">
                <a16:creationId xmlns:a16="http://schemas.microsoft.com/office/drawing/2014/main" id="{FCFE1294-5244-4006-8078-B1A7386EF98E}"/>
              </a:ext>
            </a:extLst>
          </p:cNvPr>
          <p:cNvSpPr/>
          <p:nvPr/>
        </p:nvSpPr>
        <p:spPr>
          <a:xfrm rot="10800000">
            <a:off x="5215025" y="504692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수동 연산 72">
            <a:extLst>
              <a:ext uri="{FF2B5EF4-FFF2-40B4-BE49-F238E27FC236}">
                <a16:creationId xmlns:a16="http://schemas.microsoft.com/office/drawing/2014/main" id="{BF9E1920-BCFC-4C1A-A412-1E49E63A3F1F}"/>
              </a:ext>
            </a:extLst>
          </p:cNvPr>
          <p:cNvSpPr/>
          <p:nvPr/>
        </p:nvSpPr>
        <p:spPr>
          <a:xfrm rot="10800000">
            <a:off x="6883051" y="504692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9EE1EF-432B-455C-8C8D-979557E90D77}"/>
              </a:ext>
            </a:extLst>
          </p:cNvPr>
          <p:cNvSpPr/>
          <p:nvPr/>
        </p:nvSpPr>
        <p:spPr>
          <a:xfrm>
            <a:off x="4856845" y="3258325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81B4AFC-C9AB-484A-88BD-D43D02251E5F}"/>
              </a:ext>
            </a:extLst>
          </p:cNvPr>
          <p:cNvSpPr/>
          <p:nvPr/>
        </p:nvSpPr>
        <p:spPr>
          <a:xfrm>
            <a:off x="4856845" y="293577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CF14ED-46F2-4D17-A7E6-2F1C09DBC89D}"/>
              </a:ext>
            </a:extLst>
          </p:cNvPr>
          <p:cNvSpPr/>
          <p:nvPr/>
        </p:nvSpPr>
        <p:spPr>
          <a:xfrm>
            <a:off x="4856845" y="237576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99F1F4-492D-4910-B48F-345618279752}"/>
              </a:ext>
            </a:extLst>
          </p:cNvPr>
          <p:cNvSpPr/>
          <p:nvPr/>
        </p:nvSpPr>
        <p:spPr>
          <a:xfrm>
            <a:off x="6507110" y="3898926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78" name="순서도: 수동 연산 77">
            <a:extLst>
              <a:ext uri="{FF2B5EF4-FFF2-40B4-BE49-F238E27FC236}">
                <a16:creationId xmlns:a16="http://schemas.microsoft.com/office/drawing/2014/main" id="{7745B481-1EAE-43C0-90BF-2DF5A0B118F2}"/>
              </a:ext>
            </a:extLst>
          </p:cNvPr>
          <p:cNvSpPr/>
          <p:nvPr/>
        </p:nvSpPr>
        <p:spPr>
          <a:xfrm>
            <a:off x="5142931" y="149822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82866F-C85D-4892-88C8-F015BDC565AE}"/>
              </a:ext>
            </a:extLst>
          </p:cNvPr>
          <p:cNvSpPr txBox="1"/>
          <p:nvPr/>
        </p:nvSpPr>
        <p:spPr>
          <a:xfrm>
            <a:off x="5293504" y="579165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A0EF33-92F2-4432-86F9-FA2AF2F0F049}"/>
              </a:ext>
            </a:extLst>
          </p:cNvPr>
          <p:cNvSpPr txBox="1"/>
          <p:nvPr/>
        </p:nvSpPr>
        <p:spPr>
          <a:xfrm>
            <a:off x="6824349" y="579165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8E34FAF-D748-4A02-B047-5C710F8CC09F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5958193" y="593015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8E1142D-88B0-4384-AD59-55159CAE5F51}"/>
              </a:ext>
            </a:extLst>
          </p:cNvPr>
          <p:cNvSpPr txBox="1"/>
          <p:nvPr/>
        </p:nvSpPr>
        <p:spPr>
          <a:xfrm>
            <a:off x="6036675" y="6035533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0BCFCC-3AA1-438F-87E6-F1C9BC560DAF}"/>
              </a:ext>
            </a:extLst>
          </p:cNvPr>
          <p:cNvCxnSpPr>
            <a:stCxn id="79" idx="0"/>
            <a:endCxn id="72" idx="0"/>
          </p:cNvCxnSpPr>
          <p:nvPr/>
        </p:nvCxnSpPr>
        <p:spPr>
          <a:xfrm flipV="1">
            <a:off x="5625849" y="555071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E85A0D-DAF7-4677-8115-E86D0F166169}"/>
              </a:ext>
            </a:extLst>
          </p:cNvPr>
          <p:cNvCxnSpPr/>
          <p:nvPr/>
        </p:nvCxnSpPr>
        <p:spPr>
          <a:xfrm flipV="1">
            <a:off x="7305141" y="555071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EAAD580-18DF-4652-99B5-728BCF879E61}"/>
              </a:ext>
            </a:extLst>
          </p:cNvPr>
          <p:cNvSpPr/>
          <p:nvPr/>
        </p:nvSpPr>
        <p:spPr>
          <a:xfrm>
            <a:off x="4856845" y="3591748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BFB673F-6EC0-4BB7-BE62-0DF4889FC945}"/>
              </a:ext>
            </a:extLst>
          </p:cNvPr>
          <p:cNvSpPr/>
          <p:nvPr/>
        </p:nvSpPr>
        <p:spPr>
          <a:xfrm>
            <a:off x="5221410" y="357828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45B23AE-7082-4261-B43C-C79C4B4B6EA3}"/>
              </a:ext>
            </a:extLst>
          </p:cNvPr>
          <p:cNvSpPr/>
          <p:nvPr/>
        </p:nvSpPr>
        <p:spPr>
          <a:xfrm>
            <a:off x="5964580" y="357828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5FDE03-666F-49F6-A012-A78C2A1BDADF}"/>
              </a:ext>
            </a:extLst>
          </p:cNvPr>
          <p:cNvSpPr/>
          <p:nvPr/>
        </p:nvSpPr>
        <p:spPr>
          <a:xfrm>
            <a:off x="6524871" y="357828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72914AA-0251-4573-A24E-3524B42466DF}"/>
              </a:ext>
            </a:extLst>
          </p:cNvPr>
          <p:cNvSpPr/>
          <p:nvPr/>
        </p:nvSpPr>
        <p:spPr>
          <a:xfrm>
            <a:off x="6904597" y="357828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F3F3890-ED7E-46EB-A864-9362BC8455E3}"/>
              </a:ext>
            </a:extLst>
          </p:cNvPr>
          <p:cNvSpPr/>
          <p:nvPr/>
        </p:nvSpPr>
        <p:spPr>
          <a:xfrm>
            <a:off x="7632606" y="357828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E2D0E8-DD71-44B3-A95F-E9EC00494888}"/>
                  </a:ext>
                </a:extLst>
              </p:cNvPr>
              <p:cNvSpPr txBox="1"/>
              <p:nvPr/>
            </p:nvSpPr>
            <p:spPr>
              <a:xfrm>
                <a:off x="5584854" y="350770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E2D0E8-DD71-44B3-A95F-E9EC0049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54" y="3507707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CA86D16-2FF8-4A69-A4D3-F395BC824502}"/>
                  </a:ext>
                </a:extLst>
              </p:cNvPr>
              <p:cNvSpPr txBox="1"/>
              <p:nvPr/>
            </p:nvSpPr>
            <p:spPr>
              <a:xfrm>
                <a:off x="7272182" y="350770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CA86D16-2FF8-4A69-A4D3-F395BC82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82" y="3507707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0F81A1-A620-4A95-9D9D-CA115D07E606}"/>
                  </a:ext>
                </a:extLst>
              </p:cNvPr>
              <p:cNvSpPr txBox="1"/>
              <p:nvPr/>
            </p:nvSpPr>
            <p:spPr>
              <a:xfrm>
                <a:off x="6310824" y="260023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0F81A1-A620-4A95-9D9D-CA115D07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4" y="2600239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8C8046B-C580-4E90-9B6A-027EFA76383C}"/>
              </a:ext>
            </a:extLst>
          </p:cNvPr>
          <p:cNvCxnSpPr>
            <a:cxnSpLocks/>
            <a:stCxn id="95" idx="3"/>
            <a:endCxn id="78" idx="2"/>
          </p:cNvCxnSpPr>
          <p:nvPr/>
        </p:nvCxnSpPr>
        <p:spPr>
          <a:xfrm flipV="1">
            <a:off x="5142930" y="2002008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DABB2F2-8878-4BD7-AA83-FDD71659BD41}"/>
              </a:ext>
            </a:extLst>
          </p:cNvPr>
          <p:cNvSpPr/>
          <p:nvPr/>
        </p:nvSpPr>
        <p:spPr>
          <a:xfrm>
            <a:off x="4856845" y="2165002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수동 연산 97">
            <a:extLst>
              <a:ext uri="{FF2B5EF4-FFF2-40B4-BE49-F238E27FC236}">
                <a16:creationId xmlns:a16="http://schemas.microsoft.com/office/drawing/2014/main" id="{58D7615C-0D11-485D-BFA6-E93BC641C260}"/>
              </a:ext>
            </a:extLst>
          </p:cNvPr>
          <p:cNvSpPr/>
          <p:nvPr/>
        </p:nvSpPr>
        <p:spPr>
          <a:xfrm rot="10800000">
            <a:off x="4178238" y="149822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613EEF-B5DA-4E8A-9E9F-987BB604D310}"/>
              </a:ext>
            </a:extLst>
          </p:cNvPr>
          <p:cNvSpPr txBox="1"/>
          <p:nvPr/>
        </p:nvSpPr>
        <p:spPr>
          <a:xfrm>
            <a:off x="4330522" y="159826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1CC2E2-2BD5-4856-98D0-40DA0089A42C}"/>
              </a:ext>
            </a:extLst>
          </p:cNvPr>
          <p:cNvSpPr txBox="1"/>
          <p:nvPr/>
        </p:nvSpPr>
        <p:spPr>
          <a:xfrm>
            <a:off x="4027804" y="577748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6575DD-D9D6-4FF8-BF2C-53A3B4C1F4AD}"/>
              </a:ext>
            </a:extLst>
          </p:cNvPr>
          <p:cNvSpPr txBox="1"/>
          <p:nvPr/>
        </p:nvSpPr>
        <p:spPr>
          <a:xfrm>
            <a:off x="4006110" y="47485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32AFDA-ECB2-48F4-B36E-51CE57B5B913}"/>
              </a:ext>
            </a:extLst>
          </p:cNvPr>
          <p:cNvSpPr txBox="1"/>
          <p:nvPr/>
        </p:nvSpPr>
        <p:spPr>
          <a:xfrm>
            <a:off x="3457924" y="354957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340707-A20F-40BD-9475-DA5B93E1E86D}"/>
              </a:ext>
            </a:extLst>
          </p:cNvPr>
          <p:cNvSpPr txBox="1"/>
          <p:nvPr/>
        </p:nvSpPr>
        <p:spPr>
          <a:xfrm>
            <a:off x="3457924" y="212265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CEEFA1-559B-4591-86A5-199323DF4DB8}"/>
              </a:ext>
            </a:extLst>
          </p:cNvPr>
          <p:cNvSpPr txBox="1"/>
          <p:nvPr/>
        </p:nvSpPr>
        <p:spPr>
          <a:xfrm>
            <a:off x="3023293" y="118268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FD0A8F-3845-49F6-9D25-57FF20F9CD14}"/>
              </a:ext>
            </a:extLst>
          </p:cNvPr>
          <p:cNvSpPr txBox="1"/>
          <p:nvPr/>
        </p:nvSpPr>
        <p:spPr>
          <a:xfrm>
            <a:off x="8130139" y="577748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25ED21-B7F0-4B98-B341-0922F45091E9}"/>
              </a:ext>
            </a:extLst>
          </p:cNvPr>
          <p:cNvSpPr txBox="1"/>
          <p:nvPr/>
        </p:nvSpPr>
        <p:spPr>
          <a:xfrm>
            <a:off x="8383557" y="47485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E6589A-A1CF-4764-BFE0-3A8C52FA320F}"/>
              </a:ext>
            </a:extLst>
          </p:cNvPr>
          <p:cNvSpPr txBox="1"/>
          <p:nvPr/>
        </p:nvSpPr>
        <p:spPr>
          <a:xfrm>
            <a:off x="7835371" y="354957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EA74CA-AFEE-44B8-B59A-8CE098855806}"/>
              </a:ext>
            </a:extLst>
          </p:cNvPr>
          <p:cNvSpPr txBox="1"/>
          <p:nvPr/>
        </p:nvSpPr>
        <p:spPr>
          <a:xfrm>
            <a:off x="3457924" y="325115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C33FD391-F94A-4005-AB90-64CED17A6C07}"/>
              </a:ext>
            </a:extLst>
          </p:cNvPr>
          <p:cNvSpPr/>
          <p:nvPr/>
        </p:nvSpPr>
        <p:spPr>
          <a:xfrm>
            <a:off x="6524871" y="2151534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AB14A56-94CF-4326-916B-9C0475EA32B7}"/>
              </a:ext>
            </a:extLst>
          </p:cNvPr>
          <p:cNvCxnSpPr>
            <a:cxnSpLocks/>
            <a:stCxn id="109" idx="0"/>
            <a:endCxn id="78" idx="2"/>
          </p:cNvCxnSpPr>
          <p:nvPr/>
        </p:nvCxnSpPr>
        <p:spPr>
          <a:xfrm flipH="1" flipV="1">
            <a:off x="5553756" y="2002008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1A00803-F8EA-4C01-A52B-9CB3359C7F85}"/>
              </a:ext>
            </a:extLst>
          </p:cNvPr>
          <p:cNvSpPr/>
          <p:nvPr/>
        </p:nvSpPr>
        <p:spPr>
          <a:xfrm>
            <a:off x="5081581" y="3909105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A9CD89F-63C3-4E3A-89E2-977CF3FE7A93}"/>
              </a:ext>
            </a:extLst>
          </p:cNvPr>
          <p:cNvCxnSpPr>
            <a:cxnSpLocks/>
            <a:stCxn id="72" idx="2"/>
          </p:cNvCxnSpPr>
          <p:nvPr/>
        </p:nvCxnSpPr>
        <p:spPr>
          <a:xfrm flipV="1">
            <a:off x="5625850" y="4572598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E55F9BD-A5B7-4A5C-9DB3-8A1FD6E207D3}"/>
              </a:ext>
            </a:extLst>
          </p:cNvPr>
          <p:cNvCxnSpPr>
            <a:cxnSpLocks/>
          </p:cNvCxnSpPr>
          <p:nvPr/>
        </p:nvCxnSpPr>
        <p:spPr>
          <a:xfrm flipV="1">
            <a:off x="5750097" y="4659399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9FF3FB1-9DC1-4B91-9217-AA6149A96B48}"/>
              </a:ext>
            </a:extLst>
          </p:cNvPr>
          <p:cNvCxnSpPr>
            <a:cxnSpLocks/>
          </p:cNvCxnSpPr>
          <p:nvPr/>
        </p:nvCxnSpPr>
        <p:spPr>
          <a:xfrm flipH="1" flipV="1">
            <a:off x="7272182" y="4665669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05B844-7057-4549-9F3E-B10528F7A950}"/>
              </a:ext>
            </a:extLst>
          </p:cNvPr>
          <p:cNvSpPr txBox="1"/>
          <p:nvPr/>
        </p:nvSpPr>
        <p:spPr>
          <a:xfrm>
            <a:off x="6409108" y="46396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15BE4A-F873-49BF-9336-7FB8EDE777D8}"/>
              </a:ext>
            </a:extLst>
          </p:cNvPr>
          <p:cNvSpPr txBox="1"/>
          <p:nvPr/>
        </p:nvSpPr>
        <p:spPr>
          <a:xfrm>
            <a:off x="4610375" y="4016075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515E9D-4BAC-4D4C-AFC8-DC9AC9D9398A}"/>
              </a:ext>
            </a:extLst>
          </p:cNvPr>
          <p:cNvSpPr txBox="1"/>
          <p:nvPr/>
        </p:nvSpPr>
        <p:spPr>
          <a:xfrm>
            <a:off x="7830364" y="3964022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6AB7B1E-B36F-4E69-86D7-1E90BB10ED0A}"/>
              </a:ext>
            </a:extLst>
          </p:cNvPr>
          <p:cNvCxnSpPr>
            <a:cxnSpLocks/>
          </p:cNvCxnSpPr>
          <p:nvPr/>
        </p:nvCxnSpPr>
        <p:spPr>
          <a:xfrm flipH="1" flipV="1">
            <a:off x="5260016" y="1287032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217AF5-A62A-47C0-A6AD-7C67CC63F0E7}"/>
              </a:ext>
            </a:extLst>
          </p:cNvPr>
          <p:cNvSpPr txBox="1"/>
          <p:nvPr/>
        </p:nvSpPr>
        <p:spPr>
          <a:xfrm>
            <a:off x="4620005" y="883342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C0F17-936E-465B-83C6-1722A8BF389A}"/>
              </a:ext>
            </a:extLst>
          </p:cNvPr>
          <p:cNvCxnSpPr>
            <a:cxnSpLocks/>
          </p:cNvCxnSpPr>
          <p:nvPr/>
        </p:nvCxnSpPr>
        <p:spPr>
          <a:xfrm flipH="1" flipV="1">
            <a:off x="5853413" y="131282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8DCC839-1E0B-40BD-A432-67156E29780A}"/>
              </a:ext>
            </a:extLst>
          </p:cNvPr>
          <p:cNvSpPr txBox="1"/>
          <p:nvPr/>
        </p:nvSpPr>
        <p:spPr>
          <a:xfrm>
            <a:off x="5495054" y="870147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C37A747-41A6-4CE1-81B0-6A916DC43E37}"/>
              </a:ext>
            </a:extLst>
          </p:cNvPr>
          <p:cNvCxnSpPr>
            <a:cxnSpLocks/>
          </p:cNvCxnSpPr>
          <p:nvPr/>
        </p:nvCxnSpPr>
        <p:spPr>
          <a:xfrm flipH="1" flipV="1">
            <a:off x="5794093" y="729840"/>
            <a:ext cx="211944" cy="15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CE604BB-F196-460F-93B8-49B3D8AFD96C}"/>
              </a:ext>
            </a:extLst>
          </p:cNvPr>
          <p:cNvCxnSpPr>
            <a:cxnSpLocks/>
          </p:cNvCxnSpPr>
          <p:nvPr/>
        </p:nvCxnSpPr>
        <p:spPr>
          <a:xfrm flipV="1">
            <a:off x="5009840" y="752246"/>
            <a:ext cx="283527" cy="16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19710D4-8DC7-4802-8F58-91F024361863}"/>
              </a:ext>
            </a:extLst>
          </p:cNvPr>
          <p:cNvSpPr txBox="1"/>
          <p:nvPr/>
        </p:nvSpPr>
        <p:spPr>
          <a:xfrm>
            <a:off x="5059554" y="271984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825002-7A0B-4EAA-B08A-B61457D16303}"/>
              </a:ext>
            </a:extLst>
          </p:cNvPr>
          <p:cNvSpPr txBox="1"/>
          <p:nvPr/>
        </p:nvSpPr>
        <p:spPr>
          <a:xfrm>
            <a:off x="5951565" y="577959"/>
            <a:ext cx="81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148285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4" y="26572"/>
            <a:ext cx="10515600" cy="545763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기존 코드 </a:t>
            </a:r>
            <a:r>
              <a:rPr lang="en-US" altLang="ko-KR" sz="2000" b="1" dirty="0"/>
              <a:t>- transformer</a:t>
            </a:r>
            <a:endParaRPr lang="ko-KR" altLang="en-US" sz="2000" b="1" dirty="0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A4F0C05A-9BC6-4EBD-9010-96BBF4E43EB0}"/>
              </a:ext>
            </a:extLst>
          </p:cNvPr>
          <p:cNvSpPr/>
          <p:nvPr/>
        </p:nvSpPr>
        <p:spPr>
          <a:xfrm rot="10800000">
            <a:off x="1757101" y="530269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905AC5EA-51F4-485D-9907-61B73CBC4101}"/>
              </a:ext>
            </a:extLst>
          </p:cNvPr>
          <p:cNvSpPr/>
          <p:nvPr/>
        </p:nvSpPr>
        <p:spPr>
          <a:xfrm rot="10800000">
            <a:off x="3425127" y="5302692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6ADA4-17FF-4487-9F8D-78671336DFFF}"/>
              </a:ext>
            </a:extLst>
          </p:cNvPr>
          <p:cNvSpPr/>
          <p:nvPr/>
        </p:nvSpPr>
        <p:spPr>
          <a:xfrm>
            <a:off x="1398921" y="3514090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50FE95-6151-4666-9980-E81124A11E71}"/>
              </a:ext>
            </a:extLst>
          </p:cNvPr>
          <p:cNvSpPr/>
          <p:nvPr/>
        </p:nvSpPr>
        <p:spPr>
          <a:xfrm>
            <a:off x="1398921" y="3191539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5C513-4069-4772-956B-57010A907730}"/>
              </a:ext>
            </a:extLst>
          </p:cNvPr>
          <p:cNvSpPr/>
          <p:nvPr/>
        </p:nvSpPr>
        <p:spPr>
          <a:xfrm>
            <a:off x="1398921" y="2631527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1B6BE8-FB12-4784-8E6F-A1003F7E8DB2}"/>
              </a:ext>
            </a:extLst>
          </p:cNvPr>
          <p:cNvSpPr/>
          <p:nvPr/>
        </p:nvSpPr>
        <p:spPr>
          <a:xfrm>
            <a:off x="3049186" y="4154691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11" name="순서도: 수동 연산 10">
            <a:extLst>
              <a:ext uri="{FF2B5EF4-FFF2-40B4-BE49-F238E27FC236}">
                <a16:creationId xmlns:a16="http://schemas.microsoft.com/office/drawing/2014/main" id="{2ADD9401-3E84-4627-A2BA-3DB31E32563C}"/>
              </a:ext>
            </a:extLst>
          </p:cNvPr>
          <p:cNvSpPr/>
          <p:nvPr/>
        </p:nvSpPr>
        <p:spPr>
          <a:xfrm>
            <a:off x="2011489" y="172830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2B215-9228-4A71-B893-8F83B98665C9}"/>
              </a:ext>
            </a:extLst>
          </p:cNvPr>
          <p:cNvSpPr txBox="1"/>
          <p:nvPr/>
        </p:nvSpPr>
        <p:spPr>
          <a:xfrm>
            <a:off x="1835580" y="6047418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930A0-4B70-46B2-9CB3-73338B5994A0}"/>
              </a:ext>
            </a:extLst>
          </p:cNvPr>
          <p:cNvSpPr txBox="1"/>
          <p:nvPr/>
        </p:nvSpPr>
        <p:spPr>
          <a:xfrm>
            <a:off x="3366425" y="6047418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320292-DBB7-472A-B3DF-C0C06F5BAA0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500269" y="6185918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E68FDC-7952-4905-8C6C-261348E79061}"/>
              </a:ext>
            </a:extLst>
          </p:cNvPr>
          <p:cNvSpPr txBox="1"/>
          <p:nvPr/>
        </p:nvSpPr>
        <p:spPr>
          <a:xfrm>
            <a:off x="2578751" y="6291298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5630B-D30C-4131-B228-489563718033}"/>
              </a:ext>
            </a:extLst>
          </p:cNvPr>
          <p:cNvCxnSpPr>
            <a:stCxn id="12" idx="0"/>
            <a:endCxn id="4" idx="0"/>
          </p:cNvCxnSpPr>
          <p:nvPr/>
        </p:nvCxnSpPr>
        <p:spPr>
          <a:xfrm flipV="1">
            <a:off x="2167925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D58742-C5FA-436B-BD6B-63796DBB42C5}"/>
              </a:ext>
            </a:extLst>
          </p:cNvPr>
          <p:cNvCxnSpPr/>
          <p:nvPr/>
        </p:nvCxnSpPr>
        <p:spPr>
          <a:xfrm flipV="1">
            <a:off x="3847217" y="580647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6FB695-ED8B-41D0-A474-E72E3F4CCC09}"/>
              </a:ext>
            </a:extLst>
          </p:cNvPr>
          <p:cNvSpPr/>
          <p:nvPr/>
        </p:nvSpPr>
        <p:spPr>
          <a:xfrm>
            <a:off x="1398921" y="3847513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3A5BD2D-645D-4F15-B2AD-221C577B116A}"/>
              </a:ext>
            </a:extLst>
          </p:cNvPr>
          <p:cNvSpPr/>
          <p:nvPr/>
        </p:nvSpPr>
        <p:spPr>
          <a:xfrm>
            <a:off x="176348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4BAAEB-137B-4E33-990F-A99596CA297E}"/>
              </a:ext>
            </a:extLst>
          </p:cNvPr>
          <p:cNvSpPr/>
          <p:nvPr/>
        </p:nvSpPr>
        <p:spPr>
          <a:xfrm>
            <a:off x="2506656" y="3834045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D0BFEB-9B95-4005-ABB6-298B0BC09D26}"/>
              </a:ext>
            </a:extLst>
          </p:cNvPr>
          <p:cNvSpPr/>
          <p:nvPr/>
        </p:nvSpPr>
        <p:spPr>
          <a:xfrm>
            <a:off x="3066947" y="3834045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7773BE-8FE9-4FD2-A21F-D9D309CB3CE9}"/>
              </a:ext>
            </a:extLst>
          </p:cNvPr>
          <p:cNvSpPr/>
          <p:nvPr/>
        </p:nvSpPr>
        <p:spPr>
          <a:xfrm>
            <a:off x="3446673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519AE2-CA7B-4312-94F4-D3714769463B}"/>
              </a:ext>
            </a:extLst>
          </p:cNvPr>
          <p:cNvSpPr/>
          <p:nvPr/>
        </p:nvSpPr>
        <p:spPr>
          <a:xfrm>
            <a:off x="4174682" y="3834045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EC8B62-92D4-4668-8457-414BAB916AD2}"/>
                  </a:ext>
                </a:extLst>
              </p:cNvPr>
              <p:cNvSpPr txBox="1"/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EC8B62-92D4-4668-8457-414BAB91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30" y="3763472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BE5B95-77DB-40DF-8078-433B52917F5C}"/>
                  </a:ext>
                </a:extLst>
              </p:cNvPr>
              <p:cNvSpPr txBox="1"/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BE5B95-77DB-40DF-8078-433B5291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8" y="3763472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3E4B92-FF20-4494-9F39-ADF2B2AE478D}"/>
                  </a:ext>
                </a:extLst>
              </p:cNvPr>
              <p:cNvSpPr txBox="1"/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3E4B92-FF20-4494-9F39-ADF2B2AE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00" y="2856004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53886F-DD97-4DE5-96ED-96D4F10879AA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 flipV="1">
            <a:off x="1685006" y="2232089"/>
            <a:ext cx="737308" cy="26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F42A7C-69A9-4F8B-B9B4-D2C2359D90AE}"/>
              </a:ext>
            </a:extLst>
          </p:cNvPr>
          <p:cNvSpPr/>
          <p:nvPr/>
        </p:nvSpPr>
        <p:spPr>
          <a:xfrm>
            <a:off x="1398921" y="2420767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552233BB-FC35-45C6-BE60-D63C899D7C14}"/>
              </a:ext>
            </a:extLst>
          </p:cNvPr>
          <p:cNvSpPr/>
          <p:nvPr/>
        </p:nvSpPr>
        <p:spPr>
          <a:xfrm rot="10800000">
            <a:off x="720314" y="175398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F0ECD-AB57-44BA-9FD0-C53B1B7D1ACD}"/>
              </a:ext>
            </a:extLst>
          </p:cNvPr>
          <p:cNvSpPr txBox="1"/>
          <p:nvPr/>
        </p:nvSpPr>
        <p:spPr>
          <a:xfrm>
            <a:off x="872598" y="1854034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12E96E-4DF9-4875-8DB7-DC331A1CDA15}"/>
              </a:ext>
            </a:extLst>
          </p:cNvPr>
          <p:cNvSpPr txBox="1"/>
          <p:nvPr/>
        </p:nvSpPr>
        <p:spPr>
          <a:xfrm>
            <a:off x="569880" y="603324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D9C309-D8BB-41EF-A9B9-9425D43D175B}"/>
              </a:ext>
            </a:extLst>
          </p:cNvPr>
          <p:cNvSpPr txBox="1"/>
          <p:nvPr/>
        </p:nvSpPr>
        <p:spPr>
          <a:xfrm>
            <a:off x="548186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76E04-68A9-4431-B51E-2CE78F65258E}"/>
              </a:ext>
            </a:extLst>
          </p:cNvPr>
          <p:cNvSpPr txBox="1"/>
          <p:nvPr/>
        </p:nvSpPr>
        <p:spPr>
          <a:xfrm>
            <a:off x="0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7B3EE-A76F-41BE-A180-7853E4D9DB71}"/>
              </a:ext>
            </a:extLst>
          </p:cNvPr>
          <p:cNvSpPr txBox="1"/>
          <p:nvPr/>
        </p:nvSpPr>
        <p:spPr>
          <a:xfrm>
            <a:off x="0" y="237841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76B69-830F-43A0-AE66-BCB3A61CED24}"/>
              </a:ext>
            </a:extLst>
          </p:cNvPr>
          <p:cNvSpPr txBox="1"/>
          <p:nvPr/>
        </p:nvSpPr>
        <p:spPr>
          <a:xfrm>
            <a:off x="0" y="124849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A679D-9D97-469B-AEA8-5D4F77C41784}"/>
              </a:ext>
            </a:extLst>
          </p:cNvPr>
          <p:cNvSpPr txBox="1"/>
          <p:nvPr/>
        </p:nvSpPr>
        <p:spPr>
          <a:xfrm>
            <a:off x="4672215" y="6033249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1B49A7-D387-437B-ABEC-6F6F553E3B03}"/>
              </a:ext>
            </a:extLst>
          </p:cNvPr>
          <p:cNvSpPr txBox="1"/>
          <p:nvPr/>
        </p:nvSpPr>
        <p:spPr>
          <a:xfrm>
            <a:off x="4925633" y="500426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E05F7B-96FC-4C04-BFD1-05DCF227B699}"/>
              </a:ext>
            </a:extLst>
          </p:cNvPr>
          <p:cNvSpPr txBox="1"/>
          <p:nvPr/>
        </p:nvSpPr>
        <p:spPr>
          <a:xfrm>
            <a:off x="4377447" y="380534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2C685B-5BDB-470F-AECF-0AC47BA5A561}"/>
              </a:ext>
            </a:extLst>
          </p:cNvPr>
          <p:cNvSpPr txBox="1"/>
          <p:nvPr/>
        </p:nvSpPr>
        <p:spPr>
          <a:xfrm>
            <a:off x="0" y="350692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0625387-380C-44CF-A55B-5C244164D737}"/>
              </a:ext>
            </a:extLst>
          </p:cNvPr>
          <p:cNvSpPr/>
          <p:nvPr/>
        </p:nvSpPr>
        <p:spPr>
          <a:xfrm>
            <a:off x="3066947" y="2407299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21F6E3-B419-45CA-9D7B-1F9DDE0FB2E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2422314" y="2232089"/>
            <a:ext cx="787676" cy="1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88040CA-C041-47A6-B416-B8FCB9965954}"/>
              </a:ext>
            </a:extLst>
          </p:cNvPr>
          <p:cNvCxnSpPr>
            <a:cxnSpLocks/>
          </p:cNvCxnSpPr>
          <p:nvPr/>
        </p:nvCxnSpPr>
        <p:spPr>
          <a:xfrm flipH="1" flipV="1">
            <a:off x="2085758" y="1486755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FD7AA7-6675-4FC9-A28A-5E5D5C0D3A81}"/>
              </a:ext>
            </a:extLst>
          </p:cNvPr>
          <p:cNvSpPr txBox="1"/>
          <p:nvPr/>
        </p:nvSpPr>
        <p:spPr>
          <a:xfrm>
            <a:off x="1445747" y="10830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2CC1BD-C735-4703-ABA0-FD0498D6DC7C}"/>
              </a:ext>
            </a:extLst>
          </p:cNvPr>
          <p:cNvSpPr/>
          <p:nvPr/>
        </p:nvSpPr>
        <p:spPr>
          <a:xfrm>
            <a:off x="1623657" y="4164870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FC10F56-62AD-4D1B-9F6D-2CB459329E08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167926" y="4828363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59794C-5D4A-4010-940F-DB794EF245C1}"/>
              </a:ext>
            </a:extLst>
          </p:cNvPr>
          <p:cNvCxnSpPr>
            <a:cxnSpLocks/>
          </p:cNvCxnSpPr>
          <p:nvPr/>
        </p:nvCxnSpPr>
        <p:spPr>
          <a:xfrm flipV="1">
            <a:off x="2292173" y="4915164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450D2D-9081-4D3A-BF01-399C6A040C57}"/>
              </a:ext>
            </a:extLst>
          </p:cNvPr>
          <p:cNvCxnSpPr>
            <a:cxnSpLocks/>
          </p:cNvCxnSpPr>
          <p:nvPr/>
        </p:nvCxnSpPr>
        <p:spPr>
          <a:xfrm flipH="1" flipV="1">
            <a:off x="3814258" y="4921434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A6107-5216-4D52-901F-E717325D1C9B}"/>
              </a:ext>
            </a:extLst>
          </p:cNvPr>
          <p:cNvSpPr txBox="1"/>
          <p:nvPr/>
        </p:nvSpPr>
        <p:spPr>
          <a:xfrm>
            <a:off x="2951184" y="489543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28E089-FCBD-471E-9285-25D5B1DBC4C8}"/>
              </a:ext>
            </a:extLst>
          </p:cNvPr>
          <p:cNvSpPr txBox="1"/>
          <p:nvPr/>
        </p:nvSpPr>
        <p:spPr>
          <a:xfrm>
            <a:off x="1152451" y="4271840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F8EDD-19B5-4163-B636-07FDD971A9DD}"/>
              </a:ext>
            </a:extLst>
          </p:cNvPr>
          <p:cNvSpPr txBox="1"/>
          <p:nvPr/>
        </p:nvSpPr>
        <p:spPr>
          <a:xfrm>
            <a:off x="4372440" y="4219787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0660361-02D4-4317-AB22-2AAB2B7C4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404" r="11531"/>
          <a:stretch/>
        </p:blipFill>
        <p:spPr>
          <a:xfrm>
            <a:off x="6213072" y="627728"/>
            <a:ext cx="5280882" cy="43765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2E18527-B75A-4F41-B01F-D6F73D116809}"/>
              </a:ext>
            </a:extLst>
          </p:cNvPr>
          <p:cNvSpPr txBox="1"/>
          <p:nvPr/>
        </p:nvSpPr>
        <p:spPr>
          <a:xfrm>
            <a:off x="801770" y="42686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59405E-7D08-4A09-B661-938384E6B650}"/>
              </a:ext>
            </a:extLst>
          </p:cNvPr>
          <p:cNvSpPr txBox="1"/>
          <p:nvPr/>
        </p:nvSpPr>
        <p:spPr>
          <a:xfrm>
            <a:off x="4202189" y="436886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638F7-A070-4CDB-AFC7-50445F13F14F}"/>
              </a:ext>
            </a:extLst>
          </p:cNvPr>
          <p:cNvSpPr txBox="1"/>
          <p:nvPr/>
        </p:nvSpPr>
        <p:spPr>
          <a:xfrm>
            <a:off x="5724437" y="367113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B4D9A8-B808-4499-BCB4-11D3622C0BF5}"/>
              </a:ext>
            </a:extLst>
          </p:cNvPr>
          <p:cNvSpPr txBox="1"/>
          <p:nvPr/>
        </p:nvSpPr>
        <p:spPr>
          <a:xfrm>
            <a:off x="4681714" y="295976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A77A38-1980-444C-9C8A-09DD74C34131}"/>
              </a:ext>
            </a:extLst>
          </p:cNvPr>
          <p:cNvSpPr txBox="1"/>
          <p:nvPr/>
        </p:nvSpPr>
        <p:spPr>
          <a:xfrm>
            <a:off x="3576968" y="215794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5B67F-E1C0-4E3D-9F88-D36081F5C6BA}"/>
              </a:ext>
            </a:extLst>
          </p:cNvPr>
          <p:cNvSpPr txBox="1"/>
          <p:nvPr/>
        </p:nvSpPr>
        <p:spPr>
          <a:xfrm>
            <a:off x="3598627" y="893502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0839FF-E38B-4759-8A4C-85BAE081E3CE}"/>
              </a:ext>
            </a:extLst>
          </p:cNvPr>
          <p:cNvSpPr txBox="1"/>
          <p:nvPr/>
        </p:nvSpPr>
        <p:spPr>
          <a:xfrm>
            <a:off x="11267476" y="1228078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7BD8DC-06AF-4BA6-A8EF-C047D2006673}"/>
              </a:ext>
            </a:extLst>
          </p:cNvPr>
          <p:cNvSpPr txBox="1"/>
          <p:nvPr/>
        </p:nvSpPr>
        <p:spPr>
          <a:xfrm>
            <a:off x="11563597" y="2099237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BAE3B6-621B-4CFC-9BD2-4AD1FAC46F90}"/>
              </a:ext>
            </a:extLst>
          </p:cNvPr>
          <p:cNvSpPr txBox="1"/>
          <p:nvPr/>
        </p:nvSpPr>
        <p:spPr>
          <a:xfrm>
            <a:off x="9442357" y="2599701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B2C94E-F6A3-4365-A775-FD6781795E4B}"/>
              </a:ext>
            </a:extLst>
          </p:cNvPr>
          <p:cNvSpPr txBox="1"/>
          <p:nvPr/>
        </p:nvSpPr>
        <p:spPr>
          <a:xfrm>
            <a:off x="9442357" y="3226116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4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7648FD-FF9A-4225-8A5E-73A11BBDC1B4}"/>
              </a:ext>
            </a:extLst>
          </p:cNvPr>
          <p:cNvSpPr txBox="1"/>
          <p:nvPr/>
        </p:nvSpPr>
        <p:spPr>
          <a:xfrm>
            <a:off x="9866811" y="4178125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5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0577C-C724-44CC-91ED-3D9FB0CB747B}"/>
              </a:ext>
            </a:extLst>
          </p:cNvPr>
          <p:cNvSpPr txBox="1"/>
          <p:nvPr/>
        </p:nvSpPr>
        <p:spPr>
          <a:xfrm>
            <a:off x="10703848" y="5862752"/>
            <a:ext cx="45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923C06-E8F6-4DA2-B43D-D333D00537E1}"/>
              </a:ext>
            </a:extLst>
          </p:cNvPr>
          <p:cNvCxnSpPr/>
          <p:nvPr/>
        </p:nvCxnSpPr>
        <p:spPr>
          <a:xfrm>
            <a:off x="6692900" y="5281268"/>
            <a:ext cx="502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4D9CCEA-ABFC-4867-80D6-A7D8D9CE25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850" r="43267" b="2391"/>
          <a:stretch/>
        </p:blipFill>
        <p:spPr>
          <a:xfrm>
            <a:off x="6596006" y="5609543"/>
            <a:ext cx="3808152" cy="1022969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7175640-4059-4410-8EC6-A1A2C375FD27}"/>
              </a:ext>
            </a:extLst>
          </p:cNvPr>
          <p:cNvCxnSpPr>
            <a:cxnSpLocks/>
          </p:cNvCxnSpPr>
          <p:nvPr/>
        </p:nvCxnSpPr>
        <p:spPr>
          <a:xfrm flipH="1" flipV="1">
            <a:off x="2679155" y="1512552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5F0FEAD-D5E4-48F1-B873-E23F5B8BE74D}"/>
              </a:ext>
            </a:extLst>
          </p:cNvPr>
          <p:cNvSpPr txBox="1"/>
          <p:nvPr/>
        </p:nvSpPr>
        <p:spPr>
          <a:xfrm>
            <a:off x="2320796" y="1069870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B456047-8A69-4F7A-8934-A973318085B2}"/>
              </a:ext>
            </a:extLst>
          </p:cNvPr>
          <p:cNvCxnSpPr>
            <a:cxnSpLocks/>
          </p:cNvCxnSpPr>
          <p:nvPr/>
        </p:nvCxnSpPr>
        <p:spPr>
          <a:xfrm flipH="1" flipV="1">
            <a:off x="2619835" y="929563"/>
            <a:ext cx="211944" cy="15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EF4AD32-7B6D-4216-AE66-8F6CCD85805C}"/>
              </a:ext>
            </a:extLst>
          </p:cNvPr>
          <p:cNvCxnSpPr>
            <a:cxnSpLocks/>
          </p:cNvCxnSpPr>
          <p:nvPr/>
        </p:nvCxnSpPr>
        <p:spPr>
          <a:xfrm flipV="1">
            <a:off x="1835582" y="951969"/>
            <a:ext cx="283527" cy="16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63400C7-31D0-43AC-A0F6-04FA690CACB9}"/>
              </a:ext>
            </a:extLst>
          </p:cNvPr>
          <p:cNvSpPr txBox="1"/>
          <p:nvPr/>
        </p:nvSpPr>
        <p:spPr>
          <a:xfrm>
            <a:off x="1885296" y="471707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05FA1A-103D-4EB4-96A4-9FDF33CCA8C5}"/>
              </a:ext>
            </a:extLst>
          </p:cNvPr>
          <p:cNvSpPr txBox="1"/>
          <p:nvPr/>
        </p:nvSpPr>
        <p:spPr>
          <a:xfrm>
            <a:off x="2777307" y="777682"/>
            <a:ext cx="81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129329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그림 108">
            <a:extLst>
              <a:ext uri="{FF2B5EF4-FFF2-40B4-BE49-F238E27FC236}">
                <a16:creationId xmlns:a16="http://schemas.microsoft.com/office/drawing/2014/main" id="{167C2A3C-5255-436A-8384-8869B95B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" y="1218486"/>
            <a:ext cx="8556886" cy="5277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C4553D-0067-4FEF-BAAD-880725C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354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기존 코드 </a:t>
            </a:r>
            <a:r>
              <a:rPr lang="en-US" altLang="ko-KR" sz="2800" b="1" dirty="0"/>
              <a:t>– transformer encoder layer</a:t>
            </a:r>
            <a:endParaRPr lang="ko-KR" altLang="en-US" sz="28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DCE76C-E3B1-4B56-981B-E4888ED0D1D9}"/>
              </a:ext>
            </a:extLst>
          </p:cNvPr>
          <p:cNvSpPr/>
          <p:nvPr/>
        </p:nvSpPr>
        <p:spPr>
          <a:xfrm>
            <a:off x="7818169" y="4143556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49" name="순서도: 수동 연산 48">
            <a:extLst>
              <a:ext uri="{FF2B5EF4-FFF2-40B4-BE49-F238E27FC236}">
                <a16:creationId xmlns:a16="http://schemas.microsoft.com/office/drawing/2014/main" id="{7282FFD5-0D04-47F0-A0C7-F617172A41A3}"/>
              </a:ext>
            </a:extLst>
          </p:cNvPr>
          <p:cNvSpPr/>
          <p:nvPr/>
        </p:nvSpPr>
        <p:spPr>
          <a:xfrm>
            <a:off x="8363720" y="277365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55ED5A8-5FF5-4299-8531-CC6E85292995}"/>
              </a:ext>
            </a:extLst>
          </p:cNvPr>
          <p:cNvSpPr/>
          <p:nvPr/>
        </p:nvSpPr>
        <p:spPr>
          <a:xfrm>
            <a:off x="7798988" y="4901233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C489CBF-93C8-4521-8A1B-5F299547CF9E}"/>
              </a:ext>
            </a:extLst>
          </p:cNvPr>
          <p:cNvSpPr/>
          <p:nvPr/>
        </p:nvSpPr>
        <p:spPr>
          <a:xfrm>
            <a:off x="8446496" y="4876412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92EC480-2D6A-4C66-9FE7-4741A62AAA03}"/>
              </a:ext>
            </a:extLst>
          </p:cNvPr>
          <p:cNvSpPr/>
          <p:nvPr/>
        </p:nvSpPr>
        <p:spPr>
          <a:xfrm>
            <a:off x="8805644" y="4876412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AC320C-F6C7-4574-918A-97BB74E3EE46}"/>
              </a:ext>
            </a:extLst>
          </p:cNvPr>
          <p:cNvSpPr/>
          <p:nvPr/>
        </p:nvSpPr>
        <p:spPr>
          <a:xfrm>
            <a:off x="9415585" y="4876412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A0096-8F59-4FCA-AE94-C57786832019}"/>
                  </a:ext>
                </a:extLst>
              </p:cNvPr>
              <p:cNvSpPr txBox="1"/>
              <p:nvPr/>
            </p:nvSpPr>
            <p:spPr>
              <a:xfrm>
                <a:off x="8121605" y="483104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FA0096-8F59-4FCA-AE94-C5778683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05" y="4831044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781B33-CCB8-4941-8ECC-154F831145D9}"/>
                  </a:ext>
                </a:extLst>
              </p:cNvPr>
              <p:cNvSpPr txBox="1"/>
              <p:nvPr/>
            </p:nvSpPr>
            <p:spPr>
              <a:xfrm>
                <a:off x="9083532" y="4805839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781B33-CCB8-4941-8ECC-154F8311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532" y="4805839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E7E377B-A9DF-4A28-8E5E-87970F49BA34}"/>
              </a:ext>
            </a:extLst>
          </p:cNvPr>
          <p:cNvCxnSpPr>
            <a:cxnSpLocks/>
            <a:stCxn id="60" idx="3"/>
            <a:endCxn id="49" idx="2"/>
          </p:cNvCxnSpPr>
          <p:nvPr/>
        </p:nvCxnSpPr>
        <p:spPr>
          <a:xfrm flipV="1">
            <a:off x="8261067" y="3277444"/>
            <a:ext cx="513478" cy="2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E0C74E7-A126-4963-BB24-09F7392BC45E}"/>
              </a:ext>
            </a:extLst>
          </p:cNvPr>
          <p:cNvSpPr/>
          <p:nvPr/>
        </p:nvSpPr>
        <p:spPr>
          <a:xfrm>
            <a:off x="7974982" y="3485816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79ED6D-A680-41B5-9702-677222F8F645}"/>
              </a:ext>
            </a:extLst>
          </p:cNvPr>
          <p:cNvSpPr txBox="1"/>
          <p:nvPr/>
        </p:nvSpPr>
        <p:spPr>
          <a:xfrm>
            <a:off x="7053218" y="2171680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DA21F7-4965-432C-989F-DC06A563DC59}"/>
              </a:ext>
            </a:extLst>
          </p:cNvPr>
          <p:cNvSpPr txBox="1"/>
          <p:nvPr/>
        </p:nvSpPr>
        <p:spPr>
          <a:xfrm>
            <a:off x="9134968" y="294127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0618B1-BCC3-4C50-B5EA-CA7EAB967605}"/>
              </a:ext>
            </a:extLst>
          </p:cNvPr>
          <p:cNvSpPr txBox="1"/>
          <p:nvPr/>
        </p:nvSpPr>
        <p:spPr>
          <a:xfrm>
            <a:off x="7935340" y="516530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55862DA-66D8-4AF6-9571-673EE02A8603}"/>
              </a:ext>
            </a:extLst>
          </p:cNvPr>
          <p:cNvSpPr/>
          <p:nvPr/>
        </p:nvSpPr>
        <p:spPr>
          <a:xfrm>
            <a:off x="9192341" y="3514392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691973-BC8A-41E5-A751-9229EE488BE1}"/>
              </a:ext>
            </a:extLst>
          </p:cNvPr>
          <p:cNvCxnSpPr>
            <a:cxnSpLocks/>
            <a:stCxn id="67" idx="0"/>
            <a:endCxn id="49" idx="2"/>
          </p:cNvCxnSpPr>
          <p:nvPr/>
        </p:nvCxnSpPr>
        <p:spPr>
          <a:xfrm flipH="1" flipV="1">
            <a:off x="8774545" y="3277444"/>
            <a:ext cx="560839" cy="23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E83665-2321-40F7-81B9-F6D6F1C7B5E0}"/>
              </a:ext>
            </a:extLst>
          </p:cNvPr>
          <p:cNvSpPr/>
          <p:nvPr/>
        </p:nvSpPr>
        <p:spPr>
          <a:xfrm>
            <a:off x="9831877" y="3456370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BF834A-AE8A-4F7D-8C5A-7293163E8D3F}"/>
              </a:ext>
            </a:extLst>
          </p:cNvPr>
          <p:cNvSpPr txBox="1"/>
          <p:nvPr/>
        </p:nvSpPr>
        <p:spPr>
          <a:xfrm>
            <a:off x="10015487" y="3529923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8B7A96-53DF-4086-B222-9A52344F04FA}"/>
              </a:ext>
            </a:extLst>
          </p:cNvPr>
          <p:cNvSpPr/>
          <p:nvPr/>
        </p:nvSpPr>
        <p:spPr>
          <a:xfrm>
            <a:off x="5553302" y="3474916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1F90CE-E5E7-49A7-8D49-D1D5587EB01A}"/>
              </a:ext>
            </a:extLst>
          </p:cNvPr>
          <p:cNvSpPr txBox="1"/>
          <p:nvPr/>
        </p:nvSpPr>
        <p:spPr>
          <a:xfrm>
            <a:off x="5553303" y="3555004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C066C7-F17B-4733-8FC9-2A6790776CBD}"/>
              </a:ext>
            </a:extLst>
          </p:cNvPr>
          <p:cNvSpPr/>
          <p:nvPr/>
        </p:nvSpPr>
        <p:spPr>
          <a:xfrm>
            <a:off x="5537200" y="3943093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80B900-D89C-4403-9467-16ECEA881745}"/>
              </a:ext>
            </a:extLst>
          </p:cNvPr>
          <p:cNvSpPr txBox="1"/>
          <p:nvPr/>
        </p:nvSpPr>
        <p:spPr>
          <a:xfrm>
            <a:off x="5537201" y="4023181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6D953D-0B46-4E1E-A8AC-04587F664F06}"/>
              </a:ext>
            </a:extLst>
          </p:cNvPr>
          <p:cNvSpPr/>
          <p:nvPr/>
        </p:nvSpPr>
        <p:spPr>
          <a:xfrm>
            <a:off x="5553301" y="4429091"/>
            <a:ext cx="2113338" cy="3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2C5A5F-8604-490F-A23B-3FD101F9E4BA}"/>
              </a:ext>
            </a:extLst>
          </p:cNvPr>
          <p:cNvSpPr txBox="1"/>
          <p:nvPr/>
        </p:nvSpPr>
        <p:spPr>
          <a:xfrm>
            <a:off x="5553302" y="4509179"/>
            <a:ext cx="211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K(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       V(</a:t>
            </a:r>
            <a:r>
              <a:rPr lang="en-US" altLang="ko-KR" sz="1100" dirty="0" err="1"/>
              <a:t>s+f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73C069-4B0D-4031-B6BB-2BA0F4A4D88F}"/>
              </a:ext>
            </a:extLst>
          </p:cNvPr>
          <p:cNvSpPr/>
          <p:nvPr/>
        </p:nvSpPr>
        <p:spPr>
          <a:xfrm>
            <a:off x="7818169" y="4498582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A1B80A-C423-4163-A60D-A0C36A60D446}"/>
              </a:ext>
            </a:extLst>
          </p:cNvPr>
          <p:cNvSpPr/>
          <p:nvPr/>
        </p:nvSpPr>
        <p:spPr>
          <a:xfrm>
            <a:off x="7818169" y="3741889"/>
            <a:ext cx="1811069" cy="30002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6EFF08-69A5-4C7B-AE85-E21F809AF4FE}"/>
              </a:ext>
            </a:extLst>
          </p:cNvPr>
          <p:cNvSpPr/>
          <p:nvPr/>
        </p:nvSpPr>
        <p:spPr>
          <a:xfrm>
            <a:off x="5521220" y="2449793"/>
            <a:ext cx="3268822" cy="26701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09C969-0002-4148-87C7-9ACDA8834503}"/>
              </a:ext>
            </a:extLst>
          </p:cNvPr>
          <p:cNvSpPr/>
          <p:nvPr/>
        </p:nvSpPr>
        <p:spPr>
          <a:xfrm>
            <a:off x="8932328" y="2483343"/>
            <a:ext cx="3066921" cy="26485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ACEF21E-1BDE-405A-99E7-E44556FB89C6}"/>
              </a:ext>
            </a:extLst>
          </p:cNvPr>
          <p:cNvSpPr/>
          <p:nvPr/>
        </p:nvSpPr>
        <p:spPr>
          <a:xfrm>
            <a:off x="388049" y="2171680"/>
            <a:ext cx="4997621" cy="17714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0350729-36A3-4E2B-A3CB-7FFF41808E22}"/>
              </a:ext>
            </a:extLst>
          </p:cNvPr>
          <p:cNvSpPr/>
          <p:nvPr/>
        </p:nvSpPr>
        <p:spPr>
          <a:xfrm>
            <a:off x="389266" y="4429091"/>
            <a:ext cx="4997621" cy="16817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7EE6D0-1031-4143-86B8-60EA0FE3A883}"/>
              </a:ext>
            </a:extLst>
          </p:cNvPr>
          <p:cNvSpPr/>
          <p:nvPr/>
        </p:nvSpPr>
        <p:spPr>
          <a:xfrm>
            <a:off x="9831877" y="395461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8EE01A-C221-4248-9C6B-615F2ECB727E}"/>
              </a:ext>
            </a:extLst>
          </p:cNvPr>
          <p:cNvSpPr txBox="1"/>
          <p:nvPr/>
        </p:nvSpPr>
        <p:spPr>
          <a:xfrm>
            <a:off x="10015487" y="4028171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E25DE1-04B8-46E5-ACE3-AAAB2906E4A8}"/>
              </a:ext>
            </a:extLst>
          </p:cNvPr>
          <p:cNvSpPr/>
          <p:nvPr/>
        </p:nvSpPr>
        <p:spPr>
          <a:xfrm>
            <a:off x="9844785" y="4433008"/>
            <a:ext cx="1970855" cy="4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2C117C-CE15-4272-937C-A50EC4D394F0}"/>
              </a:ext>
            </a:extLst>
          </p:cNvPr>
          <p:cNvSpPr txBox="1"/>
          <p:nvPr/>
        </p:nvSpPr>
        <p:spPr>
          <a:xfrm>
            <a:off x="10028395" y="4506561"/>
            <a:ext cx="1970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 (s)      K(s)       V(s)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7618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2380</Words>
  <Application>Microsoft Office PowerPoint</Application>
  <PresentationFormat>와이드스크린</PresentationFormat>
  <Paragraphs>515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220208 발표자료</vt:lpstr>
      <vt:lpstr>Comments </vt:lpstr>
      <vt:lpstr>Comments</vt:lpstr>
      <vt:lpstr>Comments</vt:lpstr>
      <vt:lpstr>Comments</vt:lpstr>
      <vt:lpstr>Comments</vt:lpstr>
      <vt:lpstr> signal 평균 모델</vt:lpstr>
      <vt:lpstr>기존 코드 - transformer</vt:lpstr>
      <vt:lpstr>기존 코드 – transformer encoder layer</vt:lpstr>
      <vt:lpstr>Masking 방법으로 변경</vt:lpstr>
      <vt:lpstr>Masking 방법으로 변경</vt:lpstr>
      <vt:lpstr>바꾼 코드 – transformer</vt:lpstr>
      <vt:lpstr>바꾼 코드 – transformer encoder layer</vt:lpstr>
      <vt:lpstr>1. 마스킹 방법1 </vt:lpstr>
      <vt:lpstr>2. 마스킹 방법2 </vt:lpstr>
      <vt:lpstr>3. 마스킹 방법3 </vt:lpstr>
      <vt:lpstr>4. 마스킹 방법4 </vt:lpstr>
      <vt:lpstr>기존 CLS 토큰 평균 모델</vt:lpstr>
      <vt:lpstr>변경된 CLS 토큰 평균 모델</vt:lpstr>
      <vt:lpstr>1. 마스킹 방법1 </vt:lpstr>
      <vt:lpstr>2. 마스킹 방법2 </vt:lpstr>
      <vt:lpstr>결과표</vt:lpstr>
      <vt:lpstr>기타 마스킹 방법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220208 발표자료</dc:title>
  <dc:creator>이 해님</dc:creator>
  <cp:lastModifiedBy>이 해님</cp:lastModifiedBy>
  <cp:revision>6</cp:revision>
  <dcterms:created xsi:type="dcterms:W3CDTF">2022-02-07T04:14:38Z</dcterms:created>
  <dcterms:modified xsi:type="dcterms:W3CDTF">2022-02-08T02:22:14Z</dcterms:modified>
</cp:coreProperties>
</file>