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8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7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6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7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2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CC2B8-230C-4A33-805C-C5A3F17F7FCA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1526-BA48-4291-AA25-122AF6D73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6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8" y="743218"/>
            <a:ext cx="4996543" cy="253280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11816"/>
              </p:ext>
            </p:extLst>
          </p:nvPr>
        </p:nvGraphicFramePr>
        <p:xfrm>
          <a:off x="435429" y="4067023"/>
          <a:ext cx="5524500" cy="16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250788352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79781328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7950525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983273313"/>
                    </a:ext>
                  </a:extLst>
                </a:gridCol>
              </a:tblGrid>
              <a:tr h="807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글자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ko-KR" altLang="en-US" dirty="0" smtClean="0"/>
                        <a:t>중복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글자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남과여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포인트</a:t>
                      </a:r>
                      <a:r>
                        <a:rPr lang="en-US" altLang="ko-KR" dirty="0" smtClean="0"/>
                        <a:t>(9999.99)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860850"/>
                  </a:ext>
                </a:extLst>
              </a:tr>
              <a:tr h="807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Varchar2(8) unique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check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Varchar2(6,2)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30327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56079" y="3472609"/>
            <a:ext cx="5283200" cy="46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부모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37779" y="3549346"/>
            <a:ext cx="5283200" cy="46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자식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00802"/>
              </p:ext>
            </p:extLst>
          </p:nvPr>
        </p:nvGraphicFramePr>
        <p:xfrm>
          <a:off x="6286500" y="4067023"/>
          <a:ext cx="5539014" cy="16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507">
                  <a:extLst>
                    <a:ext uri="{9D8B030D-6E8A-4147-A177-3AD203B41FA5}">
                      <a16:colId xmlns:a16="http://schemas.microsoft.com/office/drawing/2014/main" val="3227337165"/>
                    </a:ext>
                  </a:extLst>
                </a:gridCol>
                <a:gridCol w="2769507">
                  <a:extLst>
                    <a:ext uri="{9D8B030D-6E8A-4147-A177-3AD203B41FA5}">
                      <a16:colId xmlns:a16="http://schemas.microsoft.com/office/drawing/2014/main" val="4233202817"/>
                    </a:ext>
                  </a:extLst>
                </a:gridCol>
              </a:tblGrid>
              <a:tr h="807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글자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출석도장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날짜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02813"/>
                  </a:ext>
                </a:extLst>
              </a:tr>
              <a:tr h="807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sysdate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4018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시나리오</a:t>
            </a:r>
            <a:r>
              <a:rPr lang="en-US" altLang="ko-KR" dirty="0" smtClean="0">
                <a:solidFill>
                  <a:srgbClr val="002060"/>
                </a:solidFill>
              </a:rPr>
              <a:t>1 (</a:t>
            </a:r>
            <a:r>
              <a:rPr lang="ko-KR" altLang="en-US" dirty="0" smtClean="0">
                <a:solidFill>
                  <a:srgbClr val="002060"/>
                </a:solidFill>
              </a:rPr>
              <a:t>논리적 설계</a:t>
            </a:r>
            <a:r>
              <a:rPr lang="en-US" altLang="ko-KR" dirty="0" smtClean="0">
                <a:solidFill>
                  <a:srgbClr val="002060"/>
                </a:solidFill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</a:rPr>
              <a:t>테이블 명세서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1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53" y="690404"/>
            <a:ext cx="9954193" cy="33100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53" y="4000500"/>
            <a:ext cx="9954193" cy="8035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52" y="4804041"/>
            <a:ext cx="9954193" cy="89463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시나리오</a:t>
            </a:r>
            <a:r>
              <a:rPr lang="en-US" altLang="ko-KR" dirty="0" smtClean="0">
                <a:solidFill>
                  <a:srgbClr val="002060"/>
                </a:solidFill>
              </a:rPr>
              <a:t>1 (</a:t>
            </a:r>
            <a:r>
              <a:rPr lang="ko-KR" altLang="en-US" dirty="0" smtClean="0">
                <a:solidFill>
                  <a:srgbClr val="002060"/>
                </a:solidFill>
              </a:rPr>
              <a:t>물리적 설계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2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4" y="987138"/>
            <a:ext cx="4846725" cy="38134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4" y="987138"/>
            <a:ext cx="5763429" cy="38134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시나리오</a:t>
            </a:r>
            <a:r>
              <a:rPr lang="en-US" altLang="ko-KR" dirty="0" smtClean="0">
                <a:solidFill>
                  <a:srgbClr val="002060"/>
                </a:solidFill>
              </a:rPr>
              <a:t>1 </a:t>
            </a:r>
            <a:r>
              <a:rPr lang="ko-KR" altLang="en-US" dirty="0" smtClean="0">
                <a:solidFill>
                  <a:srgbClr val="002060"/>
                </a:solidFill>
              </a:rPr>
              <a:t>증빙자료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4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29" y="763815"/>
            <a:ext cx="5553528" cy="264832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39605"/>
              </p:ext>
            </p:extLst>
          </p:nvPr>
        </p:nvGraphicFramePr>
        <p:xfrm>
          <a:off x="397329" y="4061649"/>
          <a:ext cx="5524500" cy="161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250788352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797813280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7950525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983273313"/>
                    </a:ext>
                  </a:extLst>
                </a:gridCol>
              </a:tblGrid>
              <a:tr h="807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글자</a:t>
                      </a:r>
                      <a:r>
                        <a:rPr lang="en-US" altLang="ko-KR" dirty="0" smtClean="0"/>
                        <a:t>),</a:t>
                      </a:r>
                      <a:r>
                        <a:rPr lang="ko-KR" altLang="en-US" dirty="0" smtClean="0"/>
                        <a:t>중복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글자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남과여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포인트</a:t>
                      </a:r>
                      <a:r>
                        <a:rPr lang="en-US" altLang="ko-KR" dirty="0" smtClean="0"/>
                        <a:t>(9999.99)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860850"/>
                  </a:ext>
                </a:extLst>
              </a:tr>
              <a:tr h="807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Varchar2(8) unique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check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Varchar2(6,2)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30327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56079" y="3472609"/>
            <a:ext cx="5283200" cy="46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부모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83928" y="3501942"/>
            <a:ext cx="5283200" cy="46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자식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시나리오</a:t>
            </a:r>
            <a:r>
              <a:rPr lang="en-US" altLang="ko-KR" dirty="0">
                <a:solidFill>
                  <a:srgbClr val="002060"/>
                </a:solidFill>
              </a:rPr>
              <a:t>2</a:t>
            </a:r>
            <a:r>
              <a:rPr lang="en-US" altLang="ko-KR" dirty="0" smtClean="0">
                <a:solidFill>
                  <a:srgbClr val="002060"/>
                </a:solidFill>
              </a:rPr>
              <a:t> (</a:t>
            </a:r>
            <a:r>
              <a:rPr lang="ko-KR" altLang="en-US" dirty="0" smtClean="0">
                <a:solidFill>
                  <a:srgbClr val="002060"/>
                </a:solidFill>
              </a:rPr>
              <a:t>논리적 설계</a:t>
            </a:r>
            <a:r>
              <a:rPr lang="en-US" altLang="ko-KR" dirty="0" smtClean="0">
                <a:solidFill>
                  <a:srgbClr val="002060"/>
                </a:solidFill>
              </a:rPr>
              <a:t>) </a:t>
            </a:r>
            <a:r>
              <a:rPr lang="ko-KR" altLang="en-US" dirty="0" smtClean="0">
                <a:solidFill>
                  <a:srgbClr val="002060"/>
                </a:solidFill>
              </a:rPr>
              <a:t>테이블 명세서</a:t>
            </a:r>
            <a:endParaRPr lang="ko-KR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90218"/>
              </p:ext>
            </p:extLst>
          </p:nvPr>
        </p:nvGraphicFramePr>
        <p:xfrm>
          <a:off x="6041571" y="4061649"/>
          <a:ext cx="6150429" cy="167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607">
                  <a:extLst>
                    <a:ext uri="{9D8B030D-6E8A-4147-A177-3AD203B41FA5}">
                      <a16:colId xmlns:a16="http://schemas.microsoft.com/office/drawing/2014/main" val="1169772268"/>
                    </a:ext>
                  </a:extLst>
                </a:gridCol>
                <a:gridCol w="1537607">
                  <a:extLst>
                    <a:ext uri="{9D8B030D-6E8A-4147-A177-3AD203B41FA5}">
                      <a16:colId xmlns:a16="http://schemas.microsoft.com/office/drawing/2014/main" val="3073341690"/>
                    </a:ext>
                  </a:extLst>
                </a:gridCol>
                <a:gridCol w="1537607">
                  <a:extLst>
                    <a:ext uri="{9D8B030D-6E8A-4147-A177-3AD203B41FA5}">
                      <a16:colId xmlns:a16="http://schemas.microsoft.com/office/drawing/2014/main" val="1358823591"/>
                    </a:ext>
                  </a:extLst>
                </a:gridCol>
                <a:gridCol w="768804">
                  <a:extLst>
                    <a:ext uri="{9D8B030D-6E8A-4147-A177-3AD203B41FA5}">
                      <a16:colId xmlns:a16="http://schemas.microsoft.com/office/drawing/2014/main" val="3992737537"/>
                    </a:ext>
                  </a:extLst>
                </a:gridCol>
                <a:gridCol w="768804">
                  <a:extLst>
                    <a:ext uri="{9D8B030D-6E8A-4147-A177-3AD203B41FA5}">
                      <a16:colId xmlns:a16="http://schemas.microsoft.com/office/drawing/2014/main" val="549025903"/>
                    </a:ext>
                  </a:extLst>
                </a:gridCol>
              </a:tblGrid>
              <a:tr h="76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(8</a:t>
                      </a:r>
                      <a:r>
                        <a:rPr lang="ko-KR" altLang="en-US" dirty="0" smtClean="0"/>
                        <a:t>글자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번호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숫자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이벤트 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신청유무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87935"/>
                  </a:ext>
                </a:extLst>
              </a:tr>
              <a:tr h="521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외래키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Varchar2(10)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Number(10)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check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30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60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시나리오</a:t>
            </a:r>
            <a:r>
              <a:rPr lang="en-US" altLang="ko-KR" dirty="0" smtClean="0">
                <a:solidFill>
                  <a:srgbClr val="002060"/>
                </a:solidFill>
              </a:rPr>
              <a:t>1 (</a:t>
            </a:r>
            <a:r>
              <a:rPr lang="ko-KR" altLang="en-US" dirty="0" smtClean="0">
                <a:solidFill>
                  <a:srgbClr val="002060"/>
                </a:solidFill>
              </a:rPr>
              <a:t>물리적 설계</a:t>
            </a:r>
            <a:r>
              <a:rPr lang="en-US" altLang="ko-KR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6" y="1845047"/>
            <a:ext cx="5327887" cy="36250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7479" y="922523"/>
            <a:ext cx="5283200" cy="46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부모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44745" y="1012211"/>
            <a:ext cx="5283200" cy="4699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자식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45047"/>
            <a:ext cx="5774871" cy="36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시나리오</a:t>
            </a:r>
            <a:r>
              <a:rPr lang="en-US" altLang="ko-KR" dirty="0" smtClean="0">
                <a:solidFill>
                  <a:srgbClr val="002060"/>
                </a:solidFill>
              </a:rPr>
              <a:t>2 </a:t>
            </a:r>
            <a:r>
              <a:rPr lang="ko-KR" altLang="en-US" dirty="0" smtClean="0">
                <a:solidFill>
                  <a:srgbClr val="002060"/>
                </a:solidFill>
              </a:rPr>
              <a:t>증빙자료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0" y="1124569"/>
            <a:ext cx="10941695" cy="19125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0" y="3445264"/>
            <a:ext cx="10941695" cy="28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구축된 데이터 베이스 분석하기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78" y="888465"/>
            <a:ext cx="3303515" cy="3405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8465"/>
            <a:ext cx="3182899" cy="3405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92" y="4549694"/>
            <a:ext cx="8096463" cy="191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5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구축된 데이터 베이스 분석하기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629" y="599105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수원 이라는 학생이 등록하였다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629" y="1084941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bbb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일지매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서울 이라는 학생이 등록하였다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0628" y="1570777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아저씨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대전 이라는 학생이 등록하였다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628" y="2048571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ccc, </a:t>
            </a:r>
            <a:r>
              <a:rPr lang="ko-KR" altLang="en-US" dirty="0" smtClean="0">
                <a:solidFill>
                  <a:schemeClr val="tx1"/>
                </a:solidFill>
              </a:rPr>
              <a:t>오징어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서울특별시라는 학생이 등록하였다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628" y="2517929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c01, </a:t>
            </a:r>
            <a:r>
              <a:rPr lang="ko-KR" altLang="en-US" dirty="0" smtClean="0">
                <a:solidFill>
                  <a:schemeClr val="tx1"/>
                </a:solidFill>
              </a:rPr>
              <a:t>오라클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김길수 라는 과목을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628" y="2987287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c02, </a:t>
            </a:r>
            <a:r>
              <a:rPr lang="ko-KR" altLang="en-US" dirty="0" smtClean="0">
                <a:solidFill>
                  <a:schemeClr val="tx1"/>
                </a:solidFill>
              </a:rPr>
              <a:t>자바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err="1" smtClean="0">
                <a:solidFill>
                  <a:schemeClr val="tx1"/>
                </a:solidFill>
              </a:rPr>
              <a:t>김아무개라는</a:t>
            </a:r>
            <a:r>
              <a:rPr lang="ko-KR" altLang="en-US" dirty="0" smtClean="0">
                <a:solidFill>
                  <a:schemeClr val="tx1"/>
                </a:solidFill>
              </a:rPr>
              <a:t> 과목을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0627" y="3456645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c02,</a:t>
            </a:r>
            <a:r>
              <a:rPr lang="ko-KR" altLang="en-US" dirty="0" err="1" smtClean="0">
                <a:solidFill>
                  <a:schemeClr val="tx1"/>
                </a:solidFill>
              </a:rPr>
              <a:t>객체언어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홍길동이라는 </a:t>
            </a:r>
            <a:r>
              <a:rPr lang="ko-KR" altLang="en-US" dirty="0" err="1" smtClean="0">
                <a:solidFill>
                  <a:schemeClr val="tx1"/>
                </a:solidFill>
              </a:rPr>
              <a:t>과목을등록하시오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0626" y="3955182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c03, html, </a:t>
            </a:r>
            <a:r>
              <a:rPr lang="ko-KR" altLang="en-US" dirty="0" err="1" smtClean="0">
                <a:solidFill>
                  <a:schemeClr val="tx1"/>
                </a:solidFill>
              </a:rPr>
              <a:t>이길동</a:t>
            </a:r>
            <a:r>
              <a:rPr lang="ko-KR" altLang="en-US" dirty="0" smtClean="0">
                <a:solidFill>
                  <a:schemeClr val="tx1"/>
                </a:solidFill>
              </a:rPr>
              <a:t> 이라는 과목을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0626" y="4399816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c04, </a:t>
            </a:r>
            <a:r>
              <a:rPr lang="en-US" altLang="ko-KR" dirty="0" err="1" smtClean="0">
                <a:solidFill>
                  <a:schemeClr val="tx1"/>
                </a:solidFill>
              </a:rPr>
              <a:t>js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김자바라는</a:t>
            </a:r>
            <a:r>
              <a:rPr lang="ko-KR" altLang="en-US" dirty="0" smtClean="0">
                <a:solidFill>
                  <a:schemeClr val="tx1"/>
                </a:solidFill>
              </a:rPr>
              <a:t> 과목을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0626" y="4864719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과목코드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c05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0626" y="5329214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과목코드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c01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0626" y="5823920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아이다 </a:t>
            </a:r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과목코드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c03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626" y="6318585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err="1" smtClean="0">
                <a:solidFill>
                  <a:schemeClr val="tx1"/>
                </a:solidFill>
              </a:rPr>
              <a:t>bbb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과목코드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c01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0841" y="540471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10841" y="1022286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10840" y="2503269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10839" y="3925113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71355" y="5320141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71351" y="5784636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71351" y="6276184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60" y="507864"/>
            <a:ext cx="4039164" cy="5144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60" y="1027004"/>
            <a:ext cx="4124901" cy="52394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205803" y="1563665"/>
            <a:ext cx="6812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불가능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아이디가 </a:t>
            </a:r>
            <a:r>
              <a:rPr lang="ko-KR" altLang="en-US" dirty="0" err="1" smtClean="0">
                <a:solidFill>
                  <a:srgbClr val="FF0000"/>
                </a:solidFill>
              </a:rPr>
              <a:t>기본키라서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id</a:t>
            </a:r>
            <a:r>
              <a:rPr lang="ko-KR" altLang="en-US" dirty="0" smtClean="0">
                <a:solidFill>
                  <a:srgbClr val="FF0000"/>
                </a:solidFill>
              </a:rPr>
              <a:t>를 다르게 해야함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05803" y="2010422"/>
            <a:ext cx="6812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불가능 </a:t>
            </a:r>
            <a:r>
              <a:rPr lang="en-US" altLang="ko-KR" dirty="0" smtClean="0">
                <a:solidFill>
                  <a:srgbClr val="FF0000"/>
                </a:solidFill>
              </a:rPr>
              <a:t>(“ADDR” </a:t>
            </a:r>
            <a:r>
              <a:rPr lang="ko-KR" altLang="en-US" dirty="0" smtClean="0">
                <a:solidFill>
                  <a:srgbClr val="FF0000"/>
                </a:solidFill>
              </a:rPr>
              <a:t>열이 한글 최대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글자임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60" y="2403530"/>
            <a:ext cx="4191585" cy="46679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525439" y="2948076"/>
            <a:ext cx="6812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불가능 </a:t>
            </a:r>
            <a:r>
              <a:rPr lang="en-US" altLang="ko-KR" dirty="0" smtClean="0">
                <a:solidFill>
                  <a:srgbClr val="FF0000"/>
                </a:solidFill>
              </a:rPr>
              <a:t>(“STR” </a:t>
            </a:r>
            <a:r>
              <a:rPr lang="ko-KR" altLang="en-US" dirty="0" smtClean="0">
                <a:solidFill>
                  <a:srgbClr val="FF0000"/>
                </a:solidFill>
              </a:rPr>
              <a:t>열이 한글 최대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글자임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55122" y="3453739"/>
            <a:ext cx="6812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불가능 </a:t>
            </a:r>
            <a:r>
              <a:rPr lang="en-US" altLang="ko-KR" dirty="0" smtClean="0">
                <a:solidFill>
                  <a:srgbClr val="FF0000"/>
                </a:solidFill>
              </a:rPr>
              <a:t>(“SNAME” </a:t>
            </a:r>
            <a:r>
              <a:rPr lang="ko-KR" altLang="en-US" dirty="0" smtClean="0">
                <a:solidFill>
                  <a:srgbClr val="FF0000"/>
                </a:solidFill>
              </a:rPr>
              <a:t>열이 한글 최대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글자임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789" y="3800796"/>
            <a:ext cx="4048690" cy="56205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110838" y="4389137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450" y="4358286"/>
            <a:ext cx="3905795" cy="533474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894609" y="4931343"/>
            <a:ext cx="6812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불가능 </a:t>
            </a:r>
            <a:r>
              <a:rPr lang="en-US" altLang="ko-KR" dirty="0" smtClean="0">
                <a:solidFill>
                  <a:srgbClr val="FF0000"/>
                </a:solidFill>
              </a:rPr>
              <a:t>(c05 </a:t>
            </a:r>
            <a:r>
              <a:rPr lang="ko-KR" altLang="en-US" dirty="0" err="1" smtClean="0">
                <a:solidFill>
                  <a:srgbClr val="FF0000"/>
                </a:solidFill>
              </a:rPr>
              <a:t>외래키에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부모키가</a:t>
            </a:r>
            <a:r>
              <a:rPr lang="ko-KR" altLang="en-US" dirty="0" smtClean="0">
                <a:solidFill>
                  <a:srgbClr val="FF0000"/>
                </a:solidFill>
              </a:rPr>
              <a:t> 없음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8187" y="5300675"/>
            <a:ext cx="3572374" cy="514422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6292" y="5790509"/>
            <a:ext cx="3496163" cy="50489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6292" y="6272224"/>
            <a:ext cx="348663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구축된 데이터 베이스 분석하기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629" y="599105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홍길동의 이름을 </a:t>
            </a:r>
            <a:r>
              <a:rPr lang="ko-KR" altLang="en-US" dirty="0" err="1" smtClean="0">
                <a:solidFill>
                  <a:schemeClr val="tx1"/>
                </a:solidFill>
              </a:rPr>
              <a:t>이길동으로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변경하시오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0629" y="1084941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오라클 선생님의 이름을 </a:t>
            </a:r>
            <a:r>
              <a:rPr lang="ko-KR" altLang="en-US" dirty="0" err="1" smtClean="0">
                <a:solidFill>
                  <a:schemeClr val="tx1"/>
                </a:solidFill>
              </a:rPr>
              <a:t>김오라로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변경하시오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0628" y="1570777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bbb</a:t>
            </a:r>
            <a:r>
              <a:rPr lang="ko-KR" altLang="en-US" dirty="0" smtClean="0">
                <a:solidFill>
                  <a:schemeClr val="tx1"/>
                </a:solidFill>
              </a:rPr>
              <a:t>가 신청한 </a:t>
            </a:r>
            <a:r>
              <a:rPr lang="en-US" altLang="ko-KR" dirty="0" smtClean="0">
                <a:solidFill>
                  <a:schemeClr val="tx1"/>
                </a:solidFill>
              </a:rPr>
              <a:t>c01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smtClean="0">
                <a:solidFill>
                  <a:schemeClr val="tx1"/>
                </a:solidFill>
              </a:rPr>
              <a:t>c04</a:t>
            </a:r>
            <a:r>
              <a:rPr lang="ko-KR" altLang="en-US" dirty="0" smtClean="0">
                <a:solidFill>
                  <a:schemeClr val="tx1"/>
                </a:solidFill>
              </a:rPr>
              <a:t>로 </a:t>
            </a:r>
            <a:r>
              <a:rPr lang="ko-KR" altLang="en-US" dirty="0" err="1" smtClean="0">
                <a:solidFill>
                  <a:schemeClr val="tx1"/>
                </a:solidFill>
              </a:rPr>
              <a:t>변경하시오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0628" y="2048571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aaa</a:t>
            </a:r>
            <a:r>
              <a:rPr lang="ko-KR" altLang="en-US" dirty="0" smtClean="0">
                <a:solidFill>
                  <a:schemeClr val="tx1"/>
                </a:solidFill>
              </a:rPr>
              <a:t>가 신청한 </a:t>
            </a:r>
            <a:r>
              <a:rPr lang="en-US" altLang="ko-KR" dirty="0" smtClean="0">
                <a:solidFill>
                  <a:schemeClr val="tx1"/>
                </a:solidFill>
              </a:rPr>
              <a:t>html</a:t>
            </a:r>
            <a:r>
              <a:rPr lang="ko-KR" altLang="en-US" dirty="0" smtClean="0">
                <a:solidFill>
                  <a:schemeClr val="tx1"/>
                </a:solidFill>
              </a:rPr>
              <a:t>과목을 </a:t>
            </a:r>
            <a:r>
              <a:rPr lang="ko-KR" altLang="en-US" dirty="0" err="1" smtClean="0">
                <a:solidFill>
                  <a:schemeClr val="tx1"/>
                </a:solidFill>
              </a:rPr>
              <a:t>철회하시오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0625" y="2573182"/>
            <a:ext cx="49802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홍길동 학생을 삭제하시고 수강신청 테이블을 </a:t>
            </a:r>
            <a:r>
              <a:rPr lang="ko-KR" altLang="en-US" dirty="0" err="1" smtClean="0">
                <a:solidFill>
                  <a:schemeClr val="tx1"/>
                </a:solidFill>
              </a:rPr>
              <a:t>확인하시오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626" y="3374142"/>
            <a:ext cx="498021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김자바</a:t>
            </a:r>
            <a:r>
              <a:rPr lang="ko-KR" altLang="en-US" dirty="0" smtClean="0">
                <a:solidFill>
                  <a:schemeClr val="tx1"/>
                </a:solidFill>
              </a:rPr>
              <a:t> 과목을 삭제하시고 수강신청 테이블을 </a:t>
            </a:r>
            <a:r>
              <a:rPr lang="ko-KR" altLang="en-US" dirty="0" err="1" smtClean="0">
                <a:solidFill>
                  <a:schemeClr val="tx1"/>
                </a:solidFill>
              </a:rPr>
              <a:t>확인하시오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0627" y="4175102"/>
            <a:ext cx="49802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err="1" smtClean="0">
                <a:solidFill>
                  <a:schemeClr val="tx1"/>
                </a:solidFill>
              </a:rPr>
              <a:t>bbb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과목코드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c01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등록하시오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10840" y="586404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12229" y="1039758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10839" y="1508850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12228" y="2002485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50327" y="3512641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2227" y="4175102"/>
            <a:ext cx="7837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가능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15" y="526560"/>
            <a:ext cx="4201111" cy="514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40" y="1032608"/>
            <a:ext cx="4363059" cy="48584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692" y="1508850"/>
            <a:ext cx="4324954" cy="50489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579978" y="2689955"/>
            <a:ext cx="68120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행이 삭제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이미 </a:t>
            </a:r>
            <a:r>
              <a:rPr lang="en-US" altLang="ko-KR" dirty="0" err="1" smtClean="0">
                <a:solidFill>
                  <a:srgbClr val="FF0000"/>
                </a:solidFill>
              </a:rPr>
              <a:t>stu</a:t>
            </a:r>
            <a:r>
              <a:rPr lang="ko-KR" altLang="en-US" dirty="0" smtClean="0">
                <a:solidFill>
                  <a:srgbClr val="FF0000"/>
                </a:solidFill>
              </a:rPr>
              <a:t>테이블에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홍길동</a:t>
            </a:r>
            <a:r>
              <a:rPr lang="en-US" altLang="ko-KR" dirty="0" smtClean="0">
                <a:solidFill>
                  <a:srgbClr val="FF0000"/>
                </a:solidFill>
              </a:rPr>
              <a:t>’</a:t>
            </a:r>
            <a:r>
              <a:rPr lang="ko-KR" altLang="en-US" dirty="0" smtClean="0">
                <a:solidFill>
                  <a:srgbClr val="FF0000"/>
                </a:solidFill>
              </a:rPr>
              <a:t>을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이길동</a:t>
            </a:r>
            <a:r>
              <a:rPr lang="en-US" altLang="ko-KR" dirty="0" smtClean="0">
                <a:solidFill>
                  <a:srgbClr val="FF0000"/>
                </a:solidFill>
              </a:rPr>
              <a:t>＇</a:t>
            </a:r>
            <a:r>
              <a:rPr lang="ko-KR" altLang="en-US" dirty="0" smtClean="0">
                <a:solidFill>
                  <a:srgbClr val="FF0000"/>
                </a:solidFill>
              </a:rPr>
              <a:t>으로 바꿈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565" y="4175102"/>
            <a:ext cx="3562847" cy="52394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377" y="2006938"/>
            <a:ext cx="3105583" cy="52394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8382" y="3042162"/>
            <a:ext cx="3153215" cy="50489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1041" y="3547057"/>
            <a:ext cx="140989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4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375</Words>
  <Application>Microsoft Office PowerPoint</Application>
  <PresentationFormat>와이드스크린</PresentationFormat>
  <Paragraphs>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human-18</dc:creator>
  <cp:lastModifiedBy>human-18</cp:lastModifiedBy>
  <cp:revision>14</cp:revision>
  <dcterms:created xsi:type="dcterms:W3CDTF">2024-08-27T05:02:24Z</dcterms:created>
  <dcterms:modified xsi:type="dcterms:W3CDTF">2024-08-27T08:16:26Z</dcterms:modified>
</cp:coreProperties>
</file>